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66" d="100"/>
          <a:sy n="66" d="100"/>
        </p:scale>
        <p:origin x="294" y="24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5AE22F-4591-4820-8209-48CB95BB9755}" type="datetimeFigureOut">
              <a:rPr lang="ko-KR" altLang="en-US" smtClean="0"/>
              <a:t>2022-09-05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AB5C02-4C5F-4376-857E-04960EA4F5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32537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AB5C02-4C5F-4376-857E-04960EA4F5F5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06477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9/4/2022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9/4/2022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9/4/2022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9/4/2022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57.png"/><Relationship Id="rId7" Type="http://schemas.openxmlformats.org/officeDocument/2006/relationships/image" Target="../media/image2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60.png"/><Relationship Id="rId7" Type="http://schemas.openxmlformats.org/officeDocument/2006/relationships/image" Target="../media/image6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61.png"/><Relationship Id="rId10" Type="http://schemas.openxmlformats.org/officeDocument/2006/relationships/hyperlink" Target="https://youtu.be/WDhXNJ-Ovcw" TargetMode="External"/><Relationship Id="rId4" Type="http://schemas.openxmlformats.org/officeDocument/2006/relationships/image" Target="../media/image39.png"/><Relationship Id="rId9" Type="http://schemas.openxmlformats.org/officeDocument/2006/relationships/hyperlink" Target="https://github.com/uibeom/GameServerProgramming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5.png"/><Relationship Id="rId4" Type="http://schemas.openxmlformats.org/officeDocument/2006/relationships/image" Target="../media/image6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7.png"/><Relationship Id="rId4" Type="http://schemas.openxmlformats.org/officeDocument/2006/relationships/image" Target="../media/image6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7" Type="http://schemas.openxmlformats.org/officeDocument/2006/relationships/image" Target="../media/image7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6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7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76.png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uibeom/NetworkGameProgramming" TargetMode="External"/><Relationship Id="rId3" Type="http://schemas.openxmlformats.org/officeDocument/2006/relationships/image" Target="../media/image77.png"/><Relationship Id="rId7" Type="http://schemas.openxmlformats.org/officeDocument/2006/relationships/image" Target="../media/image7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78.png"/><Relationship Id="rId10" Type="http://schemas.openxmlformats.org/officeDocument/2006/relationships/image" Target="../media/image80.png"/><Relationship Id="rId4" Type="http://schemas.openxmlformats.org/officeDocument/2006/relationships/image" Target="../media/image39.png"/><Relationship Id="rId9" Type="http://schemas.openxmlformats.org/officeDocument/2006/relationships/hyperlink" Target="https://youtube.com/shorts/27nQXO0RWWQ?feature=share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7" Type="http://schemas.openxmlformats.org/officeDocument/2006/relationships/image" Target="../media/image8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7" Type="http://schemas.openxmlformats.org/officeDocument/2006/relationships/image" Target="../media/image2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37.png"/><Relationship Id="rId4" Type="http://schemas.openxmlformats.org/officeDocument/2006/relationships/image" Target="../media/image8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4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image" Target="../media/image1.png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13" Type="http://schemas.openxmlformats.org/officeDocument/2006/relationships/hyperlink" Target="https://youtu.be/4iTQtCAyl4c" TargetMode="External"/><Relationship Id="rId3" Type="http://schemas.openxmlformats.org/officeDocument/2006/relationships/image" Target="../media/image88.png"/><Relationship Id="rId7" Type="http://schemas.openxmlformats.org/officeDocument/2006/relationships/image" Target="../media/image92.png"/><Relationship Id="rId12" Type="http://schemas.openxmlformats.org/officeDocument/2006/relationships/hyperlink" Target="https://github.com/uibeom/2021-HyunJang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1.png"/><Relationship Id="rId11" Type="http://schemas.openxmlformats.org/officeDocument/2006/relationships/hyperlink" Target="https://youtu.be/euCd1OT0KQU" TargetMode="External"/><Relationship Id="rId5" Type="http://schemas.openxmlformats.org/officeDocument/2006/relationships/image" Target="../media/image90.png"/><Relationship Id="rId15" Type="http://schemas.openxmlformats.org/officeDocument/2006/relationships/hyperlink" Target="https://youtu.be/yiqiwSpOaDA" TargetMode="External"/><Relationship Id="rId10" Type="http://schemas.openxmlformats.org/officeDocument/2006/relationships/image" Target="../media/image95.png"/><Relationship Id="rId4" Type="http://schemas.openxmlformats.org/officeDocument/2006/relationships/image" Target="../media/image89.png"/><Relationship Id="rId9" Type="http://schemas.openxmlformats.org/officeDocument/2006/relationships/image" Target="../media/image94.png"/><Relationship Id="rId14" Type="http://schemas.openxmlformats.org/officeDocument/2006/relationships/hyperlink" Target="https://github.com/uibeom/Script_Language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2" Type="http://schemas.openxmlformats.org/officeDocument/2006/relationships/image" Target="../media/image1.png"/><Relationship Id="rId16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5" Type="http://schemas.openxmlformats.org/officeDocument/2006/relationships/image" Target="../media/image3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Relationship Id="rId14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12" Type="http://schemas.openxmlformats.org/officeDocument/2006/relationships/hyperlink" Target="https://youtu.be/fhhUwBnLrzw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11" Type="http://schemas.openxmlformats.org/officeDocument/2006/relationships/hyperlink" Target="https://github.com/uibeom/SSU_Project" TargetMode="External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1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4.png"/><Relationship Id="rId4" Type="http://schemas.openxmlformats.org/officeDocument/2006/relationships/image" Target="../media/image4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6.png"/><Relationship Id="rId4" Type="http://schemas.openxmlformats.org/officeDocument/2006/relationships/image" Target="../media/image4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5274" y="686772"/>
            <a:ext cx="16875166" cy="8912169"/>
            <a:chOff x="705274" y="686772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5274" y="686772"/>
              <a:ext cx="16875166" cy="891216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88415" y="3452472"/>
            <a:ext cx="11942561" cy="429909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24799" y="2185599"/>
            <a:ext cx="4526120" cy="232867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29776" y="8759524"/>
            <a:ext cx="16813081" cy="840476"/>
            <a:chOff x="729776" y="8759524"/>
            <a:chExt cx="16813081" cy="84047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29776" y="8759524"/>
              <a:ext cx="16813081" cy="840476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613049" y="8940430"/>
            <a:ext cx="2978320" cy="49812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5609229" y="2302785"/>
            <a:ext cx="1022821" cy="817668"/>
            <a:chOff x="15609229" y="2302785"/>
            <a:chExt cx="1022821" cy="81766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0800000">
              <a:off x="15609229" y="2302785"/>
              <a:ext cx="1022821" cy="81766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51998" y="4001087"/>
            <a:ext cx="5594066" cy="1854358"/>
            <a:chOff x="1451998" y="4001087"/>
            <a:chExt cx="5594066" cy="185435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300000">
              <a:off x="1451998" y="4001087"/>
              <a:ext cx="5594066" cy="185435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340345" y="3002596"/>
            <a:ext cx="6551461" cy="598574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52389" y="9352381"/>
            <a:ext cx="16790468" cy="247619"/>
            <a:chOff x="752389" y="9352381"/>
            <a:chExt cx="16790468" cy="24761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2389" y="9352381"/>
              <a:ext cx="16790468" cy="24761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88961" y="3473151"/>
            <a:ext cx="7816596" cy="484783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5808888" y="2271402"/>
            <a:ext cx="708876" cy="566693"/>
            <a:chOff x="15808888" y="2271402"/>
            <a:chExt cx="708876" cy="56669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15808888" y="2271402"/>
              <a:ext cx="708876" cy="56669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29776" y="9352381"/>
            <a:ext cx="16813081" cy="247619"/>
            <a:chOff x="729776" y="9352381"/>
            <a:chExt cx="16813081" cy="24761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29776" y="9352381"/>
              <a:ext cx="16813081" cy="24761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32633" y="9455238"/>
            <a:ext cx="16813081" cy="247619"/>
            <a:chOff x="832633" y="9455238"/>
            <a:chExt cx="16813081" cy="24761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32633" y="9455238"/>
              <a:ext cx="16813081" cy="24761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76523" y="780706"/>
            <a:ext cx="16875166" cy="8912169"/>
            <a:chOff x="676523" y="780706"/>
            <a:chExt cx="16875166" cy="891216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76523" y="780706"/>
              <a:ext cx="16875166" cy="891216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76523" y="780706"/>
            <a:ext cx="16875166" cy="8912169"/>
            <a:chOff x="676523" y="780706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6523" y="780706"/>
              <a:ext cx="16875166" cy="891216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2131483" y="1528077"/>
            <a:ext cx="12314284" cy="170869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846351" y="3223375"/>
            <a:ext cx="6125949" cy="6125949"/>
            <a:chOff x="10846351" y="3223375"/>
            <a:chExt cx="6125949" cy="612594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846351" y="3223375"/>
              <a:ext cx="6125949" cy="612594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07877" y="3327668"/>
            <a:ext cx="4720348" cy="390714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251520" y="3337704"/>
            <a:ext cx="893242" cy="68721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868618" y="2815317"/>
            <a:ext cx="7448239" cy="6534008"/>
            <a:chOff x="9868618" y="2815317"/>
            <a:chExt cx="7448239" cy="653400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868618" y="2815317"/>
              <a:ext cx="7448239" cy="6534008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237567" y="728088"/>
            <a:ext cx="1056318" cy="95144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23BA36C-78FA-D4B8-0DF5-3EA47DE352A9}"/>
              </a:ext>
            </a:extLst>
          </p:cNvPr>
          <p:cNvSpPr txBox="1"/>
          <p:nvPr/>
        </p:nvSpPr>
        <p:spPr>
          <a:xfrm>
            <a:off x="2395096" y="5640018"/>
            <a:ext cx="670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hlinkClick r:id="rId9"/>
              </a:rPr>
              <a:t>https://github.com/uibeom/GameServerProgramming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FCB1159-EA13-B4FF-8158-687CFBAF8BB6}"/>
              </a:ext>
            </a:extLst>
          </p:cNvPr>
          <p:cNvSpPr txBox="1"/>
          <p:nvPr/>
        </p:nvSpPr>
        <p:spPr>
          <a:xfrm>
            <a:off x="2438400" y="6739553"/>
            <a:ext cx="670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hlinkClick r:id="rId10"/>
              </a:rPr>
              <a:t>https://youtu.be/WDhXNJ-Ovcw</a:t>
            </a:r>
            <a:endParaRPr lang="en-US" altLang="ko-KR" dirty="0"/>
          </a:p>
          <a:p>
            <a:endParaRPr lang="ko-KR" alt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76523" y="780706"/>
            <a:ext cx="16875166" cy="8912169"/>
            <a:chOff x="676523" y="780706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6523" y="780706"/>
              <a:ext cx="16875166" cy="891216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55868" y="151071"/>
            <a:ext cx="6233088" cy="1161716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237567" y="728088"/>
            <a:ext cx="1056318" cy="951442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404489" y="1690430"/>
            <a:ext cx="2369593" cy="9183546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76523" y="780706"/>
            <a:ext cx="16875166" cy="8912169"/>
            <a:chOff x="676523" y="780706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6523" y="780706"/>
              <a:ext cx="16875166" cy="891216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68929" y="1642673"/>
            <a:ext cx="2326394" cy="74086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237567" y="728088"/>
            <a:ext cx="1056318" cy="95144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503177" y="1728566"/>
            <a:ext cx="10129315" cy="7787035"/>
            <a:chOff x="3503177" y="1728566"/>
            <a:chExt cx="10129315" cy="778703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503177" y="1728566"/>
              <a:ext cx="10129315" cy="778703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76523" y="342900"/>
            <a:ext cx="16875166" cy="9349975"/>
            <a:chOff x="676523" y="780706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6523" y="780706"/>
              <a:ext cx="16875166" cy="891216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89971" y="1181100"/>
            <a:ext cx="7296241" cy="1858687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362200" y="305858"/>
            <a:ext cx="1056318" cy="95144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70149" y="2171700"/>
            <a:ext cx="7172663" cy="5332262"/>
            <a:chOff x="1026067" y="2550440"/>
            <a:chExt cx="6171429" cy="501232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26067" y="2550440"/>
              <a:ext cx="6171429" cy="5012328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125800" y="1181100"/>
            <a:ext cx="2397661" cy="738575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124992" y="8708341"/>
            <a:ext cx="7704806" cy="84740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DFABFA5-5092-CDE4-6C08-2689DBD45629}"/>
              </a:ext>
            </a:extLst>
          </p:cNvPr>
          <p:cNvSpPr txBox="1"/>
          <p:nvPr/>
        </p:nvSpPr>
        <p:spPr>
          <a:xfrm>
            <a:off x="9193286" y="1783368"/>
            <a:ext cx="8204744" cy="6924973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myid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99999;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escape = 3;</a:t>
            </a:r>
            <a:endParaRPr lang="ko-KR" altLang="en-US" sz="12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function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set_uid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(x)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myid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x;</a:t>
            </a:r>
          </a:p>
          <a:p>
            <a:r>
              <a:rPr lang="en-US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end</a:t>
            </a:r>
            <a:endParaRPr lang="en-US" altLang="ko-KR" sz="12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endParaRPr lang="ko-KR" altLang="en-US" sz="12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function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event_player_move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(player)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player_x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1200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API_get_x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(player);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player_y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1200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API_get_y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(player);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my_x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1200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API_get_x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myid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my_y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1200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API_get_y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myid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</a:t>
            </a:r>
            <a:r>
              <a:rPr lang="en-US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if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player_x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==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my_x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</a:t>
            </a:r>
            <a:r>
              <a:rPr lang="en-US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then</a:t>
            </a:r>
            <a:endParaRPr lang="en-US" altLang="ko-KR" sz="12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</a:t>
            </a:r>
            <a:r>
              <a:rPr lang="en-US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if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player_y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==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my_y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</a:t>
            </a:r>
            <a:r>
              <a:rPr lang="en-US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then</a:t>
            </a:r>
            <a:endParaRPr lang="en-US" altLang="ko-KR" sz="12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escape = 3;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200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API_SendMessage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myid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player, </a:t>
            </a:r>
            <a:r>
              <a:rPr lang="en-US" altLang="ko-KR" sz="12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"KILL!!"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</a:t>
            </a:r>
            <a:r>
              <a:rPr lang="en-US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end</a:t>
            </a:r>
            <a:endParaRPr lang="en-US" altLang="ko-KR" sz="12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</a:t>
            </a:r>
            <a:r>
              <a:rPr lang="en-US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end</a:t>
            </a:r>
            <a:endParaRPr lang="en-US" altLang="ko-KR" sz="12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end</a:t>
            </a:r>
            <a:endParaRPr lang="en-US" altLang="ko-KR" sz="12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endParaRPr lang="ko-KR" altLang="en-US" sz="12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function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event_npc_escape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(player)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</a:t>
            </a:r>
            <a:r>
              <a:rPr lang="en-US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if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(escape &gt; 0) </a:t>
            </a:r>
            <a:r>
              <a:rPr lang="en-US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then</a:t>
            </a:r>
            <a:endParaRPr lang="en-US" altLang="ko-KR" sz="12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escape = escape - 1;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</a:t>
            </a:r>
            <a:r>
              <a:rPr lang="en-US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return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0;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</a:t>
            </a:r>
            <a:r>
              <a:rPr lang="en-US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else</a:t>
            </a:r>
            <a:endParaRPr lang="en-US" altLang="ko-KR" sz="12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</a:t>
            </a:r>
            <a:r>
              <a:rPr lang="en-US" altLang="ko-KR" sz="1200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API_SendMessage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myid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player, </a:t>
            </a:r>
            <a:r>
              <a:rPr lang="en-US" altLang="ko-KR" sz="12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"ESCAPE!!"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</a:t>
            </a:r>
            <a:r>
              <a:rPr lang="en-US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return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1;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</a:t>
            </a:r>
            <a:r>
              <a:rPr lang="en-US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end</a:t>
            </a:r>
            <a:endParaRPr lang="en-US" altLang="ko-KR" sz="12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end</a:t>
            </a:r>
            <a:endParaRPr lang="en-US" altLang="ko-KR" sz="12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endParaRPr lang="ko-KR" altLang="en-US" sz="12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function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npc_data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name = </a:t>
            </a:r>
            <a:r>
              <a:rPr lang="en-US" altLang="ko-KR" sz="12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"Cat"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maxhp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100;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hp = 100;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level = 1;</a:t>
            </a:r>
          </a:p>
          <a:p>
            <a:r>
              <a:rPr lang="en-US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return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name,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maxhp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hp, level;</a:t>
            </a:r>
          </a:p>
          <a:p>
            <a:r>
              <a:rPr lang="en-US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end</a:t>
            </a:r>
            <a:endParaRPr lang="ko-KR" altLang="en-US" sz="12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76523" y="780706"/>
            <a:ext cx="16875166" cy="8912169"/>
            <a:chOff x="676523" y="780706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6523" y="780706"/>
              <a:ext cx="16875166" cy="891216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93211" y="1768106"/>
            <a:ext cx="5606975" cy="656189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237567" y="728088"/>
            <a:ext cx="1056318" cy="95144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50352" y="2522909"/>
            <a:ext cx="6633958" cy="5014491"/>
            <a:chOff x="950352" y="2522909"/>
            <a:chExt cx="6633958" cy="501449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50352" y="2522909"/>
              <a:ext cx="6633958" cy="501449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808430" y="2084648"/>
            <a:ext cx="9217672" cy="14807053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5274" y="686772"/>
            <a:ext cx="16875166" cy="8912169"/>
            <a:chOff x="705274" y="686772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5274" y="686772"/>
              <a:ext cx="16875166" cy="891216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464094" y="2126342"/>
            <a:ext cx="10056460" cy="949074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80569" y="3009524"/>
            <a:ext cx="3487886" cy="2760207"/>
            <a:chOff x="1680569" y="3009524"/>
            <a:chExt cx="3487886" cy="276020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80569" y="3009524"/>
              <a:ext cx="3487886" cy="276020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90045" y="3774235"/>
            <a:ext cx="8099146" cy="364349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5808888" y="2271402"/>
            <a:ext cx="708876" cy="566693"/>
            <a:chOff x="15808888" y="2271402"/>
            <a:chExt cx="708876" cy="56669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15808888" y="2271402"/>
              <a:ext cx="708876" cy="56669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29776" y="9352381"/>
            <a:ext cx="16813081" cy="247619"/>
            <a:chOff x="729776" y="9352381"/>
            <a:chExt cx="16813081" cy="24761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29776" y="9352381"/>
              <a:ext cx="16813081" cy="24761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62148" y="686772"/>
            <a:ext cx="16875166" cy="8912169"/>
            <a:chOff x="662148" y="686772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2148" y="686772"/>
              <a:ext cx="16875166" cy="891216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1145178" y="1467746"/>
            <a:ext cx="13114369" cy="170869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846351" y="3223375"/>
            <a:ext cx="6125949" cy="6125949"/>
            <a:chOff x="10846351" y="3223375"/>
            <a:chExt cx="6125949" cy="612594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846351" y="3223375"/>
              <a:ext cx="6125949" cy="612594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10877" y="3152843"/>
            <a:ext cx="7515891" cy="555090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251520" y="3337704"/>
            <a:ext cx="893242" cy="687213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113868" y="542840"/>
            <a:ext cx="1705406" cy="160284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6C5524A-0D97-7417-36C6-5566CA5E2108}"/>
              </a:ext>
            </a:extLst>
          </p:cNvPr>
          <p:cNvSpPr txBox="1"/>
          <p:nvPr/>
        </p:nvSpPr>
        <p:spPr>
          <a:xfrm>
            <a:off x="2193943" y="7088504"/>
            <a:ext cx="72587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hlinkClick r:id="rId8"/>
              </a:rPr>
              <a:t>https://github.com/uibeom/NetworkGameProgramming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301DE0-6ABC-EC78-A7FC-16384D2A0FF2}"/>
              </a:ext>
            </a:extLst>
          </p:cNvPr>
          <p:cNvSpPr txBox="1"/>
          <p:nvPr/>
        </p:nvSpPr>
        <p:spPr>
          <a:xfrm>
            <a:off x="2193943" y="8201344"/>
            <a:ext cx="670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hlinkClick r:id="rId9"/>
              </a:rPr>
              <a:t>https://youtube.com/shorts/27nQXO0RWWQ?feature=share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A0DB634-DFBB-5698-3A96-6CC61520F14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876831" y="3251277"/>
            <a:ext cx="6125948" cy="6125949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5274" y="968237"/>
            <a:ext cx="16875166" cy="8912169"/>
            <a:chOff x="705274" y="968237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5274" y="968237"/>
              <a:ext cx="16875166" cy="891216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76523" y="1730851"/>
            <a:ext cx="8643375" cy="5411129"/>
            <a:chOff x="676523" y="1730851"/>
            <a:chExt cx="8643375" cy="54111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6523" y="1730851"/>
              <a:ext cx="8643375" cy="541112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78057" y="7368938"/>
            <a:ext cx="8107140" cy="192014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021853" y="730372"/>
            <a:ext cx="1849387" cy="160284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248020" y="1702099"/>
            <a:ext cx="8713373" cy="5468631"/>
            <a:chOff x="9248020" y="1702099"/>
            <a:chExt cx="8713373" cy="546863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248020" y="1702099"/>
              <a:ext cx="8713373" cy="5468631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287518" y="7368938"/>
            <a:ext cx="7926263" cy="1555863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51998" y="4001087"/>
            <a:ext cx="5594066" cy="1854358"/>
            <a:chOff x="1451998" y="4001087"/>
            <a:chExt cx="5594066" cy="185435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300000">
              <a:off x="1451998" y="4001087"/>
              <a:ext cx="5594066" cy="185435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340345" y="3002593"/>
            <a:ext cx="6668354" cy="598574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88960" y="3473151"/>
            <a:ext cx="8140816" cy="331840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808888" y="2271402"/>
            <a:ext cx="708876" cy="566693"/>
            <a:chOff x="15808888" y="2271402"/>
            <a:chExt cx="708876" cy="56669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15808888" y="2271402"/>
              <a:ext cx="708876" cy="56669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05274" y="686772"/>
            <a:ext cx="16875166" cy="8912169"/>
            <a:chOff x="705274" y="686772"/>
            <a:chExt cx="16875166" cy="891216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05274" y="686772"/>
              <a:ext cx="16875166" cy="891216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29776" y="9352381"/>
            <a:ext cx="16813081" cy="247619"/>
            <a:chOff x="729776" y="9352381"/>
            <a:chExt cx="16813081" cy="24761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29776" y="9352381"/>
              <a:ext cx="16813081" cy="24761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52241" y="686772"/>
            <a:ext cx="16875166" cy="8912169"/>
            <a:chOff x="752241" y="686772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52241" y="686772"/>
              <a:ext cx="16875166" cy="891216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29776" y="8759524"/>
            <a:ext cx="16813081" cy="840476"/>
            <a:chOff x="729776" y="8759524"/>
            <a:chExt cx="16813081" cy="84047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9776" y="8759524"/>
              <a:ext cx="16813081" cy="84047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60877" y="1639000"/>
            <a:ext cx="3287624" cy="3287624"/>
            <a:chOff x="1460877" y="1639000"/>
            <a:chExt cx="3287624" cy="328762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60877" y="1639000"/>
              <a:ext cx="3287624" cy="328762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078194" y="5218227"/>
            <a:ext cx="6649114" cy="70555"/>
            <a:chOff x="5078194" y="5218227"/>
            <a:chExt cx="6649114" cy="7055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5078194" y="5218227"/>
              <a:ext cx="6649114" cy="70555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651078" y="1729614"/>
            <a:ext cx="4004080" cy="691071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672566" y="3109177"/>
            <a:ext cx="2873071" cy="104983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8999136" y="4421424"/>
            <a:ext cx="3210489" cy="70555"/>
            <a:chOff x="8999136" y="4421424"/>
            <a:chExt cx="3210489" cy="7055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0800000">
              <a:off x="8999136" y="4421424"/>
              <a:ext cx="3210489" cy="70555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672566" y="5230061"/>
            <a:ext cx="3498338" cy="110030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3187070" y="1790998"/>
            <a:ext cx="3210489" cy="70555"/>
            <a:chOff x="13187070" y="1790998"/>
            <a:chExt cx="3210489" cy="7055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0800000">
              <a:off x="13187070" y="1790998"/>
              <a:ext cx="3210489" cy="70555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222472" y="1812714"/>
            <a:ext cx="736543" cy="456658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3391456" y="6204250"/>
            <a:ext cx="3210489" cy="70555"/>
            <a:chOff x="13391456" y="6204250"/>
            <a:chExt cx="3210489" cy="70555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0800000">
              <a:off x="13391456" y="6204250"/>
              <a:ext cx="3210489" cy="70555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226232" y="2134413"/>
            <a:ext cx="1519862" cy="6352366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668794" y="4770716"/>
            <a:ext cx="1590096" cy="456658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658897" y="2347463"/>
            <a:ext cx="2702566" cy="408443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668782" y="6943172"/>
            <a:ext cx="560248" cy="910819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672566" y="7344637"/>
            <a:ext cx="813195" cy="1142138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8412889" y="4942823"/>
            <a:ext cx="6741292" cy="133645"/>
            <a:chOff x="8412889" y="4942823"/>
            <a:chExt cx="6741292" cy="133645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-5400000">
              <a:off x="8412889" y="4942823"/>
              <a:ext cx="6741292" cy="13364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36585" y="968237"/>
            <a:ext cx="16875166" cy="8912169"/>
            <a:chOff x="736585" y="968237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36585" y="968237"/>
              <a:ext cx="16875166" cy="891216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39510" y="4712390"/>
            <a:ext cx="4376919" cy="61417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53855" y="1739365"/>
            <a:ext cx="6171429" cy="2964706"/>
            <a:chOff x="853855" y="1739365"/>
            <a:chExt cx="6171429" cy="296470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53855" y="1739365"/>
              <a:ext cx="6171429" cy="2964706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237566" y="884309"/>
            <a:ext cx="1077480" cy="95144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53855" y="5737433"/>
            <a:ext cx="6171429" cy="3299956"/>
            <a:chOff x="853855" y="5737433"/>
            <a:chExt cx="6171429" cy="329995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53855" y="5737433"/>
              <a:ext cx="6171429" cy="3299956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01153" y="8976022"/>
            <a:ext cx="5440367" cy="54215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216658" y="1433352"/>
            <a:ext cx="6171429" cy="5047959"/>
            <a:chOff x="11191404" y="1739365"/>
            <a:chExt cx="6171429" cy="504795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191404" y="1739365"/>
              <a:ext cx="6171429" cy="5047959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378305" y="6396668"/>
            <a:ext cx="6039472" cy="589777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502707EF-C166-ECE3-A78B-EC6A3E577F1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81820" y="4766985"/>
            <a:ext cx="685801" cy="84999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D418278-A747-242F-3C68-5CFC9B103A0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77411" y="8496300"/>
            <a:ext cx="685801" cy="106525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3B09390-3FFF-346F-7B55-E845D7B7858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192407" y="8645646"/>
            <a:ext cx="685801" cy="106525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5E3DFB5-7087-A985-EEA4-6891B4F96DBE}"/>
              </a:ext>
            </a:extLst>
          </p:cNvPr>
          <p:cNvSpPr txBox="1"/>
          <p:nvPr/>
        </p:nvSpPr>
        <p:spPr>
          <a:xfrm>
            <a:off x="6981378" y="5223588"/>
            <a:ext cx="41989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hlinkClick r:id="rId11"/>
              </a:rPr>
              <a:t>https://youtu.be/euCd1OT0KQU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F3879D1-E32E-AF15-C259-E31D2D37FF81}"/>
              </a:ext>
            </a:extLst>
          </p:cNvPr>
          <p:cNvSpPr txBox="1"/>
          <p:nvPr/>
        </p:nvSpPr>
        <p:spPr>
          <a:xfrm>
            <a:off x="7815339" y="8216691"/>
            <a:ext cx="41989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hlinkClick r:id="rId12"/>
              </a:rPr>
              <a:t>https://github.com/uibeom/2021-HyunJang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62D7ABC-4723-2EAD-5587-AC2589F8D9D9}"/>
              </a:ext>
            </a:extLst>
          </p:cNvPr>
          <p:cNvSpPr txBox="1"/>
          <p:nvPr/>
        </p:nvSpPr>
        <p:spPr>
          <a:xfrm>
            <a:off x="7867466" y="9134096"/>
            <a:ext cx="41989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hlinkClick r:id="rId13"/>
              </a:rPr>
              <a:t>https://youtu.be/4iTQtCAyl4c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62B96E-3BD2-64DC-4FA3-3B0718B0BCC6}"/>
              </a:ext>
            </a:extLst>
          </p:cNvPr>
          <p:cNvSpPr txBox="1"/>
          <p:nvPr/>
        </p:nvSpPr>
        <p:spPr>
          <a:xfrm>
            <a:off x="12909896" y="8600770"/>
            <a:ext cx="48089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hlinkClick r:id="rId14"/>
              </a:rPr>
              <a:t>https://github.com/uibeom/Script_Language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D2D2A1F-A9A3-F194-F8E3-5EE2365D8E89}"/>
              </a:ext>
            </a:extLst>
          </p:cNvPr>
          <p:cNvSpPr txBox="1"/>
          <p:nvPr/>
        </p:nvSpPr>
        <p:spPr>
          <a:xfrm>
            <a:off x="12862166" y="9318003"/>
            <a:ext cx="48089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hlinkClick r:id="rId15"/>
              </a:rPr>
              <a:t>https://youtu.be/yiqiwSpOaDA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527D061-AA35-945D-C47A-4586BBAF684D}"/>
              </a:ext>
            </a:extLst>
          </p:cNvPr>
          <p:cNvSpPr txBox="1"/>
          <p:nvPr/>
        </p:nvSpPr>
        <p:spPr>
          <a:xfrm>
            <a:off x="7124711" y="3005875"/>
            <a:ext cx="3912261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●개발 기간</a:t>
            </a:r>
            <a:r>
              <a:rPr lang="en-US" altLang="ko-KR" sz="2000" dirty="0"/>
              <a:t>:2021-05~2021-06</a:t>
            </a:r>
          </a:p>
          <a:p>
            <a:r>
              <a:rPr lang="ko-KR" altLang="en-US" sz="2000" dirty="0"/>
              <a:t>●사용도구</a:t>
            </a:r>
            <a:r>
              <a:rPr lang="en-US" altLang="ko-KR" sz="2000" dirty="0"/>
              <a:t>: Unreal 4</a:t>
            </a:r>
          </a:p>
          <a:p>
            <a:r>
              <a:rPr lang="ko-KR" altLang="en-US" sz="2000" dirty="0"/>
              <a:t>●개발 인원</a:t>
            </a:r>
            <a:r>
              <a:rPr lang="en-US" altLang="ko-KR" sz="2000" dirty="0"/>
              <a:t>: 1</a:t>
            </a:r>
            <a:r>
              <a:rPr lang="ko-KR" altLang="en-US" sz="2000" dirty="0"/>
              <a:t>인</a:t>
            </a:r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16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3D8D14B-25B8-A800-C8A2-36D0EFAC8477}"/>
              </a:ext>
            </a:extLst>
          </p:cNvPr>
          <p:cNvSpPr txBox="1"/>
          <p:nvPr/>
        </p:nvSpPr>
        <p:spPr>
          <a:xfrm>
            <a:off x="7124710" y="6968333"/>
            <a:ext cx="391226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●개발 기간</a:t>
            </a:r>
            <a:r>
              <a:rPr lang="en-US" altLang="ko-KR" sz="2000" dirty="0"/>
              <a:t>:2021-08~2021-08</a:t>
            </a:r>
          </a:p>
          <a:p>
            <a:r>
              <a:rPr lang="ko-KR" altLang="en-US" sz="2000" dirty="0"/>
              <a:t>●사용도구</a:t>
            </a:r>
            <a:r>
              <a:rPr lang="en-US" altLang="ko-KR" sz="2000" dirty="0"/>
              <a:t>: Phaser, Spine</a:t>
            </a:r>
          </a:p>
          <a:p>
            <a:r>
              <a:rPr lang="ko-KR" altLang="en-US" sz="2000" dirty="0"/>
              <a:t>●개발 인원</a:t>
            </a:r>
            <a:r>
              <a:rPr lang="en-US" altLang="ko-KR" sz="2000" dirty="0"/>
              <a:t>: 1</a:t>
            </a:r>
            <a:r>
              <a:rPr lang="ko-KR" altLang="en-US" sz="2000" dirty="0"/>
              <a:t>인</a:t>
            </a:r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8BF049E-E950-3236-92BB-21C3345F3E60}"/>
              </a:ext>
            </a:extLst>
          </p:cNvPr>
          <p:cNvSpPr txBox="1"/>
          <p:nvPr/>
        </p:nvSpPr>
        <p:spPr>
          <a:xfrm>
            <a:off x="11331343" y="6836469"/>
            <a:ext cx="622007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●개발 기간</a:t>
            </a:r>
            <a:r>
              <a:rPr lang="en-US" altLang="ko-KR" dirty="0"/>
              <a:t>:2021-05~2021-06</a:t>
            </a:r>
          </a:p>
          <a:p>
            <a:r>
              <a:rPr lang="ko-KR" altLang="en-US" dirty="0"/>
              <a:t>●사용도구</a:t>
            </a:r>
            <a:r>
              <a:rPr lang="en-US" altLang="ko-KR" dirty="0"/>
              <a:t>: Python</a:t>
            </a:r>
          </a:p>
          <a:p>
            <a:r>
              <a:rPr lang="ko-KR" altLang="en-US" dirty="0"/>
              <a:t>●개발 인원</a:t>
            </a:r>
            <a:r>
              <a:rPr lang="en-US" altLang="ko-KR" dirty="0"/>
              <a:t>: 2</a:t>
            </a:r>
            <a:r>
              <a:rPr lang="ko-KR" altLang="en-US" dirty="0"/>
              <a:t>인</a:t>
            </a:r>
            <a:endParaRPr lang="en-US" altLang="ko-KR" dirty="0"/>
          </a:p>
          <a:p>
            <a:r>
              <a:rPr lang="ko-KR" altLang="en-US" dirty="0"/>
              <a:t>●역할</a:t>
            </a:r>
            <a:r>
              <a:rPr lang="en-US" altLang="ko-KR" dirty="0"/>
              <a:t>:  </a:t>
            </a:r>
            <a:r>
              <a:rPr lang="ko-KR" altLang="en-US" dirty="0"/>
              <a:t>검색 창</a:t>
            </a:r>
            <a:r>
              <a:rPr lang="en-US" altLang="ko-KR" dirty="0"/>
              <a:t>, </a:t>
            </a:r>
            <a:r>
              <a:rPr lang="ko-KR" altLang="en-US" dirty="0"/>
              <a:t>버튼</a:t>
            </a:r>
            <a:r>
              <a:rPr lang="en-US" altLang="ko-KR" dirty="0"/>
              <a:t>, </a:t>
            </a:r>
            <a:r>
              <a:rPr lang="ko-KR" altLang="en-US" dirty="0"/>
              <a:t>이메일 연동</a:t>
            </a:r>
            <a:r>
              <a:rPr lang="en-US" altLang="ko-KR" dirty="0"/>
              <a:t>, </a:t>
            </a:r>
            <a:r>
              <a:rPr lang="ko-KR" altLang="en-US" dirty="0"/>
              <a:t>그래프</a:t>
            </a:r>
            <a:r>
              <a:rPr lang="en-US" altLang="ko-KR" dirty="0"/>
              <a:t>, </a:t>
            </a:r>
            <a:r>
              <a:rPr lang="ko-KR" altLang="en-US" dirty="0"/>
              <a:t>지도 </a:t>
            </a:r>
            <a:r>
              <a:rPr lang="en-US" altLang="ko-KR" dirty="0"/>
              <a:t>, </a:t>
            </a:r>
            <a:r>
              <a:rPr lang="ko-KR" altLang="en-US" dirty="0"/>
              <a:t>추천메뉴</a:t>
            </a:r>
            <a:r>
              <a:rPr lang="en-US" altLang="ko-KR" dirty="0"/>
              <a:t>,    C</a:t>
            </a:r>
            <a:r>
              <a:rPr lang="ko-KR" altLang="en-US" dirty="0"/>
              <a:t>언어 연동</a:t>
            </a:r>
            <a:r>
              <a:rPr lang="en-US" altLang="ko-KR" dirty="0"/>
              <a:t>,</a:t>
            </a:r>
          </a:p>
          <a:p>
            <a:r>
              <a:rPr lang="en-US" altLang="ko-KR" dirty="0"/>
              <a:t> </a:t>
            </a:r>
          </a:p>
          <a:p>
            <a:endParaRPr lang="en-US" altLang="ko-KR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5274" y="686772"/>
            <a:ext cx="16875166" cy="8912169"/>
            <a:chOff x="705274" y="686772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5274" y="686772"/>
              <a:ext cx="16875166" cy="891216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80569" y="2062309"/>
            <a:ext cx="5594066" cy="1854358"/>
            <a:chOff x="1680569" y="2062309"/>
            <a:chExt cx="5594066" cy="185435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80569" y="2062309"/>
              <a:ext cx="5594066" cy="185435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03451" y="4453725"/>
            <a:ext cx="2460034" cy="248904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987989" y="5192710"/>
            <a:ext cx="1506872" cy="65999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85984" y="4144812"/>
            <a:ext cx="16853594" cy="121855"/>
            <a:chOff x="785984" y="4144812"/>
            <a:chExt cx="16853594" cy="12185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85984" y="4144812"/>
              <a:ext cx="16853594" cy="12185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29776" y="9352381"/>
            <a:ext cx="16813081" cy="247619"/>
            <a:chOff x="729776" y="9352381"/>
            <a:chExt cx="16813081" cy="24761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29776" y="9352381"/>
              <a:ext cx="16813081" cy="24761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678635" y="6872406"/>
            <a:ext cx="5333333" cy="121855"/>
            <a:chOff x="3678635" y="6872406"/>
            <a:chExt cx="5333333" cy="12185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3678635" y="6872406"/>
              <a:ext cx="5333333" cy="12185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273746" y="6872406"/>
            <a:ext cx="5333333" cy="121855"/>
            <a:chOff x="9273746" y="6872406"/>
            <a:chExt cx="5333333" cy="12185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9273746" y="6872406"/>
              <a:ext cx="5333333" cy="12185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42857" y="6680199"/>
            <a:ext cx="16834546" cy="121855"/>
            <a:chOff x="742857" y="6680199"/>
            <a:chExt cx="16834546" cy="121855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42857" y="6680199"/>
              <a:ext cx="16834546" cy="121855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953624" y="4683455"/>
            <a:ext cx="1674447" cy="1570123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728496" y="4977371"/>
            <a:ext cx="1833463" cy="1091263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240039" y="4453725"/>
            <a:ext cx="2593367" cy="2489044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4261283" y="4847033"/>
            <a:ext cx="2247206" cy="1091263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233181" y="7250618"/>
            <a:ext cx="1731590" cy="1570133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2894237" y="7707884"/>
            <a:ext cx="1920615" cy="595225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222468" y="1913753"/>
            <a:ext cx="5677929" cy="167493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5274" y="686772"/>
            <a:ext cx="16875166" cy="8912169"/>
            <a:chOff x="705274" y="686772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5274" y="686772"/>
              <a:ext cx="16875166" cy="891216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464094" y="2126342"/>
            <a:ext cx="9613936" cy="949074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80569" y="3009524"/>
            <a:ext cx="3487886" cy="2760207"/>
            <a:chOff x="1680569" y="3009524"/>
            <a:chExt cx="3487886" cy="276020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80569" y="3009524"/>
              <a:ext cx="3487886" cy="276020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90045" y="3774235"/>
            <a:ext cx="5754535" cy="211406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5808888" y="2271402"/>
            <a:ext cx="708876" cy="566693"/>
            <a:chOff x="15808888" y="2271402"/>
            <a:chExt cx="708876" cy="56669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15808888" y="2271402"/>
              <a:ext cx="708876" cy="56669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29776" y="9352381"/>
            <a:ext cx="16813081" cy="247619"/>
            <a:chOff x="729776" y="9352381"/>
            <a:chExt cx="16813081" cy="24761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29776" y="9352381"/>
              <a:ext cx="16813081" cy="24761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76523" y="686772"/>
            <a:ext cx="16875166" cy="8912169"/>
            <a:chOff x="676523" y="686772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6523" y="686772"/>
              <a:ext cx="16875166" cy="891216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4583887" y="1483401"/>
            <a:ext cx="9969541" cy="169916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846351" y="3223375"/>
            <a:ext cx="6125949" cy="6125949"/>
            <a:chOff x="10846351" y="3223375"/>
            <a:chExt cx="6125949" cy="612594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846351" y="3223375"/>
              <a:ext cx="6125949" cy="612594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78453" y="3025111"/>
            <a:ext cx="7367167" cy="500058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251520" y="3337704"/>
            <a:ext cx="893242" cy="68721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608861" y="1628398"/>
            <a:ext cx="8942827" cy="3514459"/>
            <a:chOff x="8608861" y="1628398"/>
            <a:chExt cx="8942827" cy="351445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608861" y="1628398"/>
              <a:ext cx="8942827" cy="3514459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112257" y="595722"/>
            <a:ext cx="1467354" cy="146183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608861" y="5142857"/>
            <a:ext cx="5555103" cy="4317496"/>
            <a:chOff x="8608861" y="5142857"/>
            <a:chExt cx="5555103" cy="431749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608861" y="5142857"/>
              <a:ext cx="5555103" cy="431749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633123" y="5142857"/>
            <a:ext cx="4918566" cy="4307096"/>
            <a:chOff x="12633123" y="5142857"/>
            <a:chExt cx="4918566" cy="430709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633123" y="5142857"/>
              <a:ext cx="4918566" cy="4307096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ABA1EBC-FB0B-E0B7-74AE-5B1084F132D3}"/>
              </a:ext>
            </a:extLst>
          </p:cNvPr>
          <p:cNvSpPr txBox="1"/>
          <p:nvPr/>
        </p:nvSpPr>
        <p:spPr>
          <a:xfrm>
            <a:off x="2104454" y="6458100"/>
            <a:ext cx="62333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hlinkClick r:id="rId11"/>
              </a:rPr>
              <a:t>https://github.com/uibeom/SSU_Project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10E5D5-ABD1-D86A-549F-C36D7F1744DD}"/>
              </a:ext>
            </a:extLst>
          </p:cNvPr>
          <p:cNvSpPr txBox="1"/>
          <p:nvPr/>
        </p:nvSpPr>
        <p:spPr>
          <a:xfrm>
            <a:off x="2112257" y="7516833"/>
            <a:ext cx="62333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hlinkClick r:id="rId12"/>
              </a:rPr>
              <a:t>https://youtu.be/fhhUwBnLrzw</a:t>
            </a:r>
            <a:endParaRPr lang="en-US" altLang="ko-KR" dirty="0"/>
          </a:p>
          <a:p>
            <a:endParaRPr lang="ko-KR" alt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29556" y="839519"/>
            <a:ext cx="16875166" cy="8912169"/>
            <a:chOff x="629556" y="839519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29556" y="839519"/>
              <a:ext cx="16875166" cy="891216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40113" y="8531639"/>
            <a:ext cx="16410386" cy="113675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2916946" y="1489321"/>
            <a:ext cx="4724410" cy="88394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085476" y="682301"/>
            <a:ext cx="1494078" cy="146183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3FBCEDE-1507-1876-1565-04B19689F5C2}"/>
              </a:ext>
            </a:extLst>
          </p:cNvPr>
          <p:cNvSpPr txBox="1"/>
          <p:nvPr/>
        </p:nvSpPr>
        <p:spPr>
          <a:xfrm>
            <a:off x="690116" y="2199015"/>
            <a:ext cx="9216766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ALTER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PROCEDURE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[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dbo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1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Add_UserData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 @Param0 </a:t>
            </a: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NCHAR</a:t>
            </a:r>
            <a:r>
              <a:rPr lang="en-US" altLang="ko-KR" sz="1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10</a:t>
            </a:r>
            <a:r>
              <a:rPr lang="en-US" altLang="ko-KR" sz="1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),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@Param1 </a:t>
            </a: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NCHAR</a:t>
            </a:r>
            <a:r>
              <a:rPr lang="en-US" altLang="ko-KR" sz="1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10</a:t>
            </a:r>
            <a:r>
              <a:rPr lang="en-US" altLang="ko-KR" sz="1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),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		@Param2 </a:t>
            </a: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NCHAR</a:t>
            </a:r>
            <a:r>
              <a:rPr lang="en-US" altLang="ko-KR" sz="1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10</a:t>
            </a:r>
            <a:r>
              <a:rPr lang="en-US" altLang="ko-KR" sz="1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),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@Param3 </a:t>
            </a: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1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@Param4 </a:t>
            </a: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1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@Param5 </a:t>
            </a: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1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@Param6 </a:t>
            </a: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1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</a:t>
            </a:r>
            <a:endParaRPr lang="en-US" altLang="ko-KR" sz="1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@Param7 </a:t>
            </a: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1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@Param8 </a:t>
            </a: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1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@Param9 </a:t>
            </a: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1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@Param10 </a:t>
            </a: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1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@Param11 </a:t>
            </a: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1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</a:t>
            </a:r>
          </a:p>
          <a:p>
            <a:r>
              <a:rPr lang="en-US" altLang="ko-KR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@Param12 </a:t>
            </a: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1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@Param13 </a:t>
            </a: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endParaRPr lang="ko-KR" altLang="en-US" sz="1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AS</a:t>
            </a:r>
            <a:endParaRPr lang="en-US" altLang="ko-KR" sz="1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IF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NOT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EXISTS</a:t>
            </a: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SELECT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player_id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FROM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SSU_Table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WHERE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player_id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@Param0</a:t>
            </a:r>
            <a:r>
              <a:rPr lang="en-US" altLang="ko-KR" sz="1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</a:t>
            </a:r>
            <a:endParaRPr lang="en-US" altLang="ko-KR" sz="1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BEGIN</a:t>
            </a:r>
            <a:endParaRPr lang="en-US" altLang="ko-KR" sz="1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</a:t>
            </a: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SET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NOCOUNT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ON</a:t>
            </a:r>
            <a:r>
              <a:rPr lang="en-US" altLang="ko-KR" sz="1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  <a:endParaRPr lang="en-US" altLang="ko-KR" sz="1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INSERT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INTO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SSU_Table</a:t>
            </a:r>
            <a:r>
              <a:rPr lang="en-US" altLang="ko-KR" sz="1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player_id</a:t>
            </a:r>
            <a:r>
              <a:rPr lang="en-US" altLang="ko-KR" sz="1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player_password</a:t>
            </a:r>
            <a:r>
              <a:rPr lang="en-US" altLang="ko-KR" sz="1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player_name</a:t>
            </a:r>
            <a:r>
              <a:rPr lang="en-US" altLang="ko-KR" sz="1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		       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player_x</a:t>
            </a:r>
            <a:r>
              <a:rPr lang="en-US" altLang="ko-KR" sz="1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player_y</a:t>
            </a:r>
            <a:r>
              <a:rPr lang="en-US" altLang="ko-KR" sz="1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player_z</a:t>
            </a:r>
            <a:r>
              <a:rPr lang="en-US" altLang="ko-KR" sz="1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player_hp</a:t>
            </a:r>
            <a:r>
              <a:rPr lang="en-US" altLang="ko-KR" sz="1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player_level</a:t>
            </a:r>
            <a:r>
              <a:rPr lang="en-US" altLang="ko-KR" sz="1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		       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player_exp</a:t>
            </a:r>
            <a:r>
              <a:rPr lang="en-US" altLang="ko-KR" sz="1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player_maxhp</a:t>
            </a:r>
            <a:r>
              <a:rPr lang="en-US" altLang="ko-KR" sz="1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player_job</a:t>
            </a:r>
            <a:r>
              <a:rPr lang="en-US" altLang="ko-KR" sz="1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player_mp</a:t>
            </a:r>
            <a:r>
              <a:rPr lang="en-US" altLang="ko-KR" sz="18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player_maxmp</a:t>
            </a:r>
            <a:r>
              <a:rPr lang="en-US" altLang="ko-KR" sz="1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	       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player_element</a:t>
            </a:r>
            <a:r>
              <a:rPr lang="en-US" altLang="ko-KR" sz="1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</a:t>
            </a:r>
            <a:endParaRPr lang="en-US" altLang="ko-KR" sz="1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VALUES</a:t>
            </a:r>
            <a:r>
              <a:rPr lang="en-US" altLang="ko-KR" sz="1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@Param0</a:t>
            </a:r>
            <a:r>
              <a:rPr lang="en-US" altLang="ko-KR" sz="1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@Param1</a:t>
            </a:r>
            <a:r>
              <a:rPr lang="en-US" altLang="ko-KR" sz="1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@Param2</a:t>
            </a:r>
            <a:r>
              <a:rPr lang="en-US" altLang="ko-KR" sz="1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@Param3</a:t>
            </a:r>
            <a:r>
              <a:rPr lang="en-US" altLang="ko-KR" sz="1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@Param4</a:t>
            </a:r>
            <a:r>
              <a:rPr lang="en-US" altLang="ko-KR" sz="1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@Param5</a:t>
            </a:r>
            <a:r>
              <a:rPr lang="en-US" altLang="ko-KR" sz="1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@Param6</a:t>
            </a:r>
            <a:r>
              <a:rPr lang="en-US" altLang="ko-KR" sz="1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@Param7</a:t>
            </a:r>
            <a:r>
              <a:rPr lang="en-US" altLang="ko-KR" sz="1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@Param8</a:t>
            </a:r>
            <a:r>
              <a:rPr lang="en-US" altLang="ko-KR" sz="1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    	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@Param9</a:t>
            </a:r>
            <a:r>
              <a:rPr lang="en-US" altLang="ko-KR" sz="1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@Param10</a:t>
            </a:r>
            <a:r>
              <a:rPr lang="en-US" altLang="ko-KR" sz="1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@Param11</a:t>
            </a:r>
            <a:r>
              <a:rPr lang="en-US" altLang="ko-KR" sz="1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@Param12</a:t>
            </a:r>
            <a:r>
              <a:rPr lang="en-US" altLang="ko-KR" sz="1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@Param13</a:t>
            </a:r>
            <a:r>
              <a:rPr lang="en-US" altLang="ko-KR" sz="1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</a:p>
          <a:p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END</a:t>
            </a:r>
            <a:endParaRPr lang="en-US" altLang="ko-KR" sz="1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ELSE</a:t>
            </a:r>
            <a:endParaRPr lang="ko-KR" altLang="en-US" sz="1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BEGIN</a:t>
            </a:r>
            <a:endParaRPr lang="en-US" altLang="ko-KR" sz="1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RETURN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>
                <a:solidFill>
                  <a:srgbClr val="FF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@@ERROR</a:t>
            </a:r>
            <a:r>
              <a:rPr lang="en-US" altLang="ko-KR" sz="1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</a:p>
          <a:p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END</a:t>
            </a:r>
            <a:endParaRPr lang="en-US" altLang="ko-KR" sz="1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endParaRPr lang="ko-KR" altLang="en-US" sz="1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7F262362-A9CA-374C-C99A-02834FC709FD}"/>
              </a:ext>
            </a:extLst>
          </p:cNvPr>
          <p:cNvCxnSpPr>
            <a:cxnSpLocks/>
          </p:cNvCxnSpPr>
          <p:nvPr/>
        </p:nvCxnSpPr>
        <p:spPr>
          <a:xfrm>
            <a:off x="690116" y="7459680"/>
            <a:ext cx="5922323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30A5BCC4-D398-7787-DA4B-D1FDF1A487F2}"/>
              </a:ext>
            </a:extLst>
          </p:cNvPr>
          <p:cNvCxnSpPr>
            <a:cxnSpLocks/>
          </p:cNvCxnSpPr>
          <p:nvPr/>
        </p:nvCxnSpPr>
        <p:spPr>
          <a:xfrm flipV="1">
            <a:off x="652422" y="2144131"/>
            <a:ext cx="9130903" cy="27939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CA9B79D1-197A-3AD0-69F7-2F27FD09CB3F}"/>
              </a:ext>
            </a:extLst>
          </p:cNvPr>
          <p:cNvCxnSpPr>
            <a:cxnSpLocks/>
          </p:cNvCxnSpPr>
          <p:nvPr/>
        </p:nvCxnSpPr>
        <p:spPr>
          <a:xfrm flipH="1" flipV="1">
            <a:off x="645233" y="2137350"/>
            <a:ext cx="14377" cy="5310805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8593EEAB-7CF3-6540-0B30-47B7C700D381}"/>
              </a:ext>
            </a:extLst>
          </p:cNvPr>
          <p:cNvCxnSpPr>
            <a:cxnSpLocks/>
          </p:cNvCxnSpPr>
          <p:nvPr/>
        </p:nvCxnSpPr>
        <p:spPr>
          <a:xfrm flipH="1" flipV="1">
            <a:off x="9767024" y="2166183"/>
            <a:ext cx="10868" cy="4014731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1C154D4A-A965-CD5D-7A99-66E7203E9474}"/>
              </a:ext>
            </a:extLst>
          </p:cNvPr>
          <p:cNvCxnSpPr>
            <a:cxnSpLocks/>
          </p:cNvCxnSpPr>
          <p:nvPr/>
        </p:nvCxnSpPr>
        <p:spPr>
          <a:xfrm>
            <a:off x="6612439" y="6175025"/>
            <a:ext cx="3154585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4F2CCD79-40EC-6FF0-453A-FCBEB1CADBA6}"/>
              </a:ext>
            </a:extLst>
          </p:cNvPr>
          <p:cNvCxnSpPr>
            <a:cxnSpLocks/>
          </p:cNvCxnSpPr>
          <p:nvPr/>
        </p:nvCxnSpPr>
        <p:spPr>
          <a:xfrm flipV="1">
            <a:off x="6614193" y="6180914"/>
            <a:ext cx="1883" cy="1278766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E3CA3179-ADB7-4EA4-B968-DAB4D46B2575}"/>
              </a:ext>
            </a:extLst>
          </p:cNvPr>
          <p:cNvSpPr txBox="1"/>
          <p:nvPr/>
        </p:nvSpPr>
        <p:spPr>
          <a:xfrm>
            <a:off x="9807291" y="2115723"/>
            <a:ext cx="1040785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ALTER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6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PROCEDURE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[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dbo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16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Search_PLAYER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 @Param1 </a:t>
            </a:r>
            <a:r>
              <a:rPr lang="en-US" altLang="ko-KR" sz="16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NCHAR</a:t>
            </a:r>
            <a:r>
              <a:rPr lang="en-US" altLang="ko-KR" sz="16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10</a:t>
            </a:r>
            <a:r>
              <a:rPr lang="en-US" altLang="ko-KR" sz="16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),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@Param2</a:t>
            </a:r>
            <a:r>
              <a:rPr lang="en-US" altLang="ko-KR" sz="16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NCHAR</a:t>
            </a:r>
            <a:r>
              <a:rPr lang="en-US" altLang="ko-KR" sz="16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10</a:t>
            </a:r>
            <a:r>
              <a:rPr lang="en-US" altLang="ko-KR" sz="16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</a:t>
            </a:r>
            <a:endParaRPr lang="en-US" altLang="ko-KR" sz="16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endParaRPr lang="ko-KR" altLang="en-US" sz="16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6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AS</a:t>
            </a:r>
            <a:endParaRPr lang="en-US" altLang="ko-KR" sz="16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6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BEGIN</a:t>
            </a:r>
            <a:endParaRPr lang="en-US" altLang="ko-KR" sz="16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6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SET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6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NOCOUNT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6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ON</a:t>
            </a:r>
            <a:r>
              <a:rPr lang="en-US" altLang="ko-KR" sz="16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  <a:endParaRPr lang="en-US" altLang="ko-KR" sz="16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6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SELECT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player_id</a:t>
            </a:r>
            <a:r>
              <a:rPr lang="en-US" altLang="ko-KR" sz="16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player_password</a:t>
            </a:r>
            <a:r>
              <a:rPr lang="en-US" altLang="ko-KR" sz="16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player_name</a:t>
            </a:r>
            <a:r>
              <a:rPr lang="en-US" altLang="ko-KR" sz="16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player_x</a:t>
            </a:r>
            <a:r>
              <a:rPr lang="en-US" altLang="ko-KR" sz="16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player_y</a:t>
            </a:r>
            <a:r>
              <a:rPr lang="en-US" altLang="ko-KR" sz="16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</a:t>
            </a:r>
          </a:p>
          <a:p>
            <a:r>
              <a:rPr lang="en-US" altLang="ko-KR" sz="16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  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player_z</a:t>
            </a:r>
            <a:r>
              <a:rPr lang="en-US" altLang="ko-KR" sz="16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player_hp</a:t>
            </a:r>
            <a:r>
              <a:rPr lang="en-US" altLang="ko-KR" sz="16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player_level</a:t>
            </a:r>
            <a:r>
              <a:rPr lang="en-US" altLang="ko-KR" sz="16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player_exp</a:t>
            </a:r>
            <a:r>
              <a:rPr lang="en-US" altLang="ko-KR" sz="16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player_maxhp</a:t>
            </a:r>
            <a:r>
              <a:rPr lang="en-US" altLang="ko-KR" sz="16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</a:t>
            </a:r>
          </a:p>
          <a:p>
            <a:r>
              <a:rPr lang="en-US" altLang="ko-KR" sz="16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player_job</a:t>
            </a:r>
            <a:r>
              <a:rPr lang="en-US" altLang="ko-KR" sz="16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player_mp</a:t>
            </a:r>
            <a:r>
              <a:rPr lang="en-US" altLang="ko-KR" sz="16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player_maxmp</a:t>
            </a:r>
            <a:r>
              <a:rPr lang="en-US" altLang="ko-KR" sz="16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player_element</a:t>
            </a:r>
            <a:endParaRPr lang="ko-KR" altLang="en-US" sz="16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6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FROM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SSU_Table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6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WHERE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player_id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6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@Param1 </a:t>
            </a:r>
            <a:r>
              <a:rPr lang="en-US" altLang="ko-KR" sz="16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AND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player_password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6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@Param2</a:t>
            </a:r>
          </a:p>
          <a:p>
            <a:r>
              <a:rPr lang="en-US" altLang="ko-KR" sz="16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END</a:t>
            </a:r>
            <a:endParaRPr lang="en-US" altLang="ko-KR" sz="16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5DD776ED-DCAA-CF83-F065-09D2B2EFF3E1}"/>
              </a:ext>
            </a:extLst>
          </p:cNvPr>
          <p:cNvCxnSpPr>
            <a:cxnSpLocks/>
          </p:cNvCxnSpPr>
          <p:nvPr/>
        </p:nvCxnSpPr>
        <p:spPr>
          <a:xfrm flipV="1">
            <a:off x="9851653" y="4670268"/>
            <a:ext cx="7521947" cy="12563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385A72E0-3197-6291-F3B5-A8EFF0220260}"/>
              </a:ext>
            </a:extLst>
          </p:cNvPr>
          <p:cNvCxnSpPr>
            <a:cxnSpLocks/>
          </p:cNvCxnSpPr>
          <p:nvPr/>
        </p:nvCxnSpPr>
        <p:spPr>
          <a:xfrm>
            <a:off x="9807291" y="2166183"/>
            <a:ext cx="7566309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4DB02793-1A82-F6DF-258F-34C742DA4ABB}"/>
              </a:ext>
            </a:extLst>
          </p:cNvPr>
          <p:cNvCxnSpPr>
            <a:cxnSpLocks/>
          </p:cNvCxnSpPr>
          <p:nvPr/>
        </p:nvCxnSpPr>
        <p:spPr>
          <a:xfrm flipH="1" flipV="1">
            <a:off x="9836145" y="2137350"/>
            <a:ext cx="15508" cy="2545481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C918A396-5317-5EBA-E0BE-C50F7FBECFF5}"/>
              </a:ext>
            </a:extLst>
          </p:cNvPr>
          <p:cNvCxnSpPr>
            <a:cxnSpLocks/>
          </p:cNvCxnSpPr>
          <p:nvPr/>
        </p:nvCxnSpPr>
        <p:spPr>
          <a:xfrm flipV="1">
            <a:off x="17358093" y="2166183"/>
            <a:ext cx="0" cy="2504085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2EB5F968-C068-4BF8-EB8B-FC4C6764825B}"/>
              </a:ext>
            </a:extLst>
          </p:cNvPr>
          <p:cNvSpPr txBox="1"/>
          <p:nvPr/>
        </p:nvSpPr>
        <p:spPr>
          <a:xfrm>
            <a:off x="9850542" y="4798164"/>
            <a:ext cx="10011499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ALTER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6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PROCEDURE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[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dbo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16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save_player_info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 @Param0 </a:t>
            </a:r>
            <a:r>
              <a:rPr lang="en-US" altLang="ko-KR" sz="16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NCHAR</a:t>
            </a:r>
            <a:r>
              <a:rPr lang="en-US" altLang="ko-KR" sz="16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10</a:t>
            </a:r>
            <a:r>
              <a:rPr lang="en-US" altLang="ko-KR" sz="16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),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@Param1 </a:t>
            </a:r>
            <a:r>
              <a:rPr lang="en-US" altLang="ko-KR" sz="16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16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</a:t>
            </a:r>
          </a:p>
          <a:p>
            <a:r>
              <a:rPr lang="en-US" altLang="ko-KR" sz="16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@Param2 </a:t>
            </a:r>
            <a:r>
              <a:rPr lang="en-US" altLang="ko-KR" sz="16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16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@Param3 </a:t>
            </a:r>
            <a:r>
              <a:rPr lang="en-US" altLang="ko-KR" sz="16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16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@Param4 </a:t>
            </a:r>
            <a:r>
              <a:rPr lang="en-US" altLang="ko-KR" sz="16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16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@Param5 </a:t>
            </a:r>
            <a:r>
              <a:rPr lang="en-US" altLang="ko-KR" sz="16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16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@Param6 </a:t>
            </a:r>
            <a:r>
              <a:rPr lang="en-US" altLang="ko-KR" sz="16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16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</a:t>
            </a:r>
          </a:p>
          <a:p>
            <a:r>
              <a:rPr lang="en-US" altLang="ko-KR" sz="16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@Param7 </a:t>
            </a:r>
            <a:r>
              <a:rPr lang="en-US" altLang="ko-KR" sz="16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16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@Param8 </a:t>
            </a:r>
            <a:r>
              <a:rPr lang="en-US" altLang="ko-KR" sz="16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16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@Param9 </a:t>
            </a:r>
            <a:r>
              <a:rPr lang="en-US" altLang="ko-KR" sz="16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endParaRPr lang="en-US" altLang="ko-KR" sz="16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endParaRPr lang="ko-KR" altLang="en-US" sz="16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6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AS</a:t>
            </a:r>
            <a:endParaRPr lang="en-US" altLang="ko-KR" sz="16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6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BEGIN</a:t>
            </a:r>
            <a:endParaRPr lang="en-US" altLang="ko-KR" sz="16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6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SET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6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NOCOUNT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6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ON</a:t>
            </a:r>
            <a:r>
              <a:rPr lang="en-US" altLang="ko-KR" sz="16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  <a:endParaRPr lang="en-US" altLang="ko-KR" sz="16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600" dirty="0">
                <a:solidFill>
                  <a:srgbClr val="FF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UPDATE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SSU_Table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6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Set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player_x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6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@Param1</a:t>
            </a:r>
            <a:r>
              <a:rPr lang="en-US" altLang="ko-KR" sz="16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player_y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6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@Param2</a:t>
            </a:r>
            <a:r>
              <a:rPr lang="en-US" altLang="ko-KR" sz="16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player_z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6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@Param3</a:t>
            </a:r>
            <a:r>
              <a:rPr lang="en-US" altLang="ko-KR" sz="16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player_hp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6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@Param4</a:t>
            </a:r>
            <a:r>
              <a:rPr lang="en-US" altLang="ko-KR" sz="16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player_level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6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@Param5</a:t>
            </a:r>
            <a:r>
              <a:rPr lang="en-US" altLang="ko-KR" sz="16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</a:t>
            </a:r>
          </a:p>
          <a:p>
            <a:r>
              <a:rPr lang="en-US" altLang="ko-KR" sz="16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player_exp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6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@Param6</a:t>
            </a:r>
            <a:r>
              <a:rPr lang="en-US" altLang="ko-KR" sz="16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player_maxhp </a:t>
            </a:r>
            <a:r>
              <a:rPr lang="en-US" altLang="ko-KR" sz="16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@Param7</a:t>
            </a:r>
            <a:r>
              <a:rPr lang="en-US" altLang="ko-KR" sz="16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player_mp </a:t>
            </a:r>
            <a:r>
              <a:rPr lang="en-US" altLang="ko-KR" sz="16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@Param8</a:t>
            </a:r>
            <a:r>
              <a:rPr lang="en-US" altLang="ko-KR" sz="16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</a:t>
            </a:r>
          </a:p>
          <a:p>
            <a:r>
              <a:rPr lang="en-US" altLang="ko-KR" sz="16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player_maxmp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6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@Param9</a:t>
            </a:r>
          </a:p>
          <a:p>
            <a:r>
              <a:rPr lang="en-US" altLang="ko-KR" sz="16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FROM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SSU_Table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6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WHERE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player_id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6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@param0</a:t>
            </a:r>
            <a:r>
              <a:rPr lang="en-US" altLang="ko-KR" sz="16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  <a:endParaRPr lang="en-US" altLang="ko-KR" sz="16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6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END</a:t>
            </a:r>
            <a:endParaRPr lang="en-US" altLang="ko-KR" sz="16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</p:txBody>
      </p: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3231BBA1-37E6-D210-1565-BC004004C3B4}"/>
              </a:ext>
            </a:extLst>
          </p:cNvPr>
          <p:cNvCxnSpPr>
            <a:cxnSpLocks/>
          </p:cNvCxnSpPr>
          <p:nvPr/>
        </p:nvCxnSpPr>
        <p:spPr>
          <a:xfrm flipV="1">
            <a:off x="9849582" y="4836237"/>
            <a:ext cx="7521947" cy="12563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8BEA8BD3-3FB6-2BC5-5BB7-52A9EE0D094E}"/>
              </a:ext>
            </a:extLst>
          </p:cNvPr>
          <p:cNvCxnSpPr>
            <a:cxnSpLocks/>
          </p:cNvCxnSpPr>
          <p:nvPr/>
        </p:nvCxnSpPr>
        <p:spPr>
          <a:xfrm flipV="1">
            <a:off x="9881089" y="8091373"/>
            <a:ext cx="7492511" cy="36905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FEEB3EBB-EA07-BD16-7E9E-7EFB1507FB29}"/>
              </a:ext>
            </a:extLst>
          </p:cNvPr>
          <p:cNvCxnSpPr>
            <a:cxnSpLocks/>
          </p:cNvCxnSpPr>
          <p:nvPr/>
        </p:nvCxnSpPr>
        <p:spPr>
          <a:xfrm flipH="1" flipV="1">
            <a:off x="9867335" y="4848038"/>
            <a:ext cx="19913" cy="3268439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F265D690-11BA-EB55-92EF-14EB19E198F5}"/>
              </a:ext>
            </a:extLst>
          </p:cNvPr>
          <p:cNvCxnSpPr>
            <a:cxnSpLocks/>
          </p:cNvCxnSpPr>
          <p:nvPr/>
        </p:nvCxnSpPr>
        <p:spPr>
          <a:xfrm flipV="1">
            <a:off x="17373600" y="4848038"/>
            <a:ext cx="1111" cy="3268439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57200" y="85948"/>
            <a:ext cx="17125526" cy="10201051"/>
            <a:chOff x="705274" y="195390"/>
            <a:chExt cx="16875166" cy="955629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5274" y="195390"/>
              <a:ext cx="16875166" cy="955629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34778" y="9253001"/>
            <a:ext cx="14627092" cy="110879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3581400" y="785358"/>
            <a:ext cx="5586995" cy="110879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847709" y="-80898"/>
            <a:ext cx="1494078" cy="146183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192118" y="959200"/>
            <a:ext cx="6390608" cy="8368599"/>
            <a:chOff x="11279631" y="1596086"/>
            <a:chExt cx="6257682" cy="726578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279631" y="1596086"/>
              <a:ext cx="6257682" cy="7265787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1A4D51D4-6DF0-B08E-E286-2ED66804D1F1}"/>
              </a:ext>
            </a:extLst>
          </p:cNvPr>
          <p:cNvSpPr txBox="1"/>
          <p:nvPr/>
        </p:nvSpPr>
        <p:spPr>
          <a:xfrm>
            <a:off x="634778" y="1730743"/>
            <a:ext cx="10639925" cy="7525137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05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case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050" dirty="0">
                <a:solidFill>
                  <a:srgbClr val="2F4F4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J_TANKER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{</a:t>
            </a:r>
          </a:p>
          <a:p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05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switch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((</a:t>
            </a:r>
            <a:r>
              <a:rPr lang="en-US" altLang="ko-KR" sz="105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)packet-&gt;</a:t>
            </a:r>
            <a:r>
              <a:rPr lang="en-US" altLang="ko-KR" sz="105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skill_type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</a:t>
            </a:r>
          </a:p>
          <a:p>
            <a:r>
              <a:rPr lang="ko-KR" altLang="en-US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r>
              <a:rPr lang="ko-KR" altLang="en-US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05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case</a:t>
            </a:r>
            <a:r>
              <a:rPr lang="ko-KR" altLang="en-US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0:    </a:t>
            </a:r>
            <a:r>
              <a:rPr lang="en-US" altLang="ko-KR" sz="105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 </a:t>
            </a:r>
            <a:r>
              <a:rPr lang="ko-KR" altLang="en-US" sz="105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물리 공격 스킬  </a:t>
            </a:r>
            <a:endParaRPr lang="ko-KR" altLang="en-US" sz="105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sv-SE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    </a:t>
            </a:r>
            <a:r>
              <a:rPr lang="sv-SE" altLang="ko-KR" sz="105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switch</a:t>
            </a:r>
            <a:r>
              <a:rPr lang="sv-SE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((</a:t>
            </a:r>
            <a:r>
              <a:rPr lang="sv-SE" altLang="ko-KR" sz="105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sv-SE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)packet-&gt;skill_num)</a:t>
            </a:r>
          </a:p>
          <a:p>
            <a:r>
              <a:rPr lang="ko-KR" altLang="en-US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    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    </a:t>
            </a:r>
            <a:r>
              <a:rPr lang="en-US" altLang="ko-KR" sz="105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case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0:  </a:t>
            </a:r>
            <a:r>
              <a:rPr lang="en-US" altLang="ko-KR" sz="105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105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밀어내기 </a:t>
            </a:r>
            <a:endParaRPr lang="ko-KR" altLang="en-US" sz="105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        </a:t>
            </a:r>
            <a:r>
              <a:rPr lang="en-US" altLang="ko-KR" sz="105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skill_cooltime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05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client_id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chrono::</a:t>
            </a:r>
            <a:r>
              <a:rPr lang="en-US" altLang="ko-KR" sz="105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system_clock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::now() </a:t>
            </a:r>
            <a:r>
              <a:rPr lang="en-US" altLang="ko-KR" sz="105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+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3s, 0);</a:t>
            </a:r>
            <a:endParaRPr lang="ko-KR" altLang="en-US" sz="105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        </a:t>
            </a:r>
            <a:r>
              <a:rPr lang="en-US" altLang="ko-KR" sz="105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105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set_mp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05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105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get_mp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 - </a:t>
            </a:r>
            <a:r>
              <a:rPr lang="en-US" altLang="ko-KR" sz="105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105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get_lv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 * 10);</a:t>
            </a:r>
          </a:p>
          <a:p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        </a:t>
            </a:r>
            <a:r>
              <a:rPr lang="en-US" altLang="ko-KR" sz="105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send_status_change_packet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05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        </a:t>
            </a:r>
            <a:r>
              <a:rPr lang="en-US" altLang="ko-KR" sz="105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if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(!</a:t>
            </a:r>
            <a:r>
              <a:rPr lang="en-US" altLang="ko-KR" sz="105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105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join_dungeon_room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{</a:t>
            </a:r>
          </a:p>
          <a:p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            </a:t>
            </a:r>
            <a:r>
              <a:rPr lang="en-US" altLang="ko-KR" sz="105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for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105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05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NPC_ID_START; </a:t>
            </a:r>
            <a:r>
              <a:rPr lang="en-US" altLang="ko-KR" sz="105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&lt;= NPC_ID_END; ++</a:t>
            </a:r>
            <a:r>
              <a:rPr lang="en-US" altLang="ko-KR" sz="105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{</a:t>
            </a:r>
          </a:p>
          <a:p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                players</a:t>
            </a:r>
            <a:r>
              <a:rPr lang="en-US" altLang="ko-KR" sz="105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105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105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105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state_lock.lock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</a:t>
            </a:r>
          </a:p>
          <a:p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                </a:t>
            </a:r>
            <a:r>
              <a:rPr lang="en-US" altLang="ko-KR" sz="105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if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(players</a:t>
            </a:r>
            <a:r>
              <a:rPr lang="en-US" altLang="ko-KR" sz="105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105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105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105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get_state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 != </a:t>
            </a:r>
            <a:r>
              <a:rPr lang="en-US" altLang="ko-KR" sz="1050" dirty="0">
                <a:solidFill>
                  <a:srgbClr val="2F4F4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ST_INGAME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{</a:t>
            </a:r>
          </a:p>
          <a:p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                    players</a:t>
            </a:r>
            <a:r>
              <a:rPr lang="en-US" altLang="ko-KR" sz="105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105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105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105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state_lock.unlock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</a:t>
            </a:r>
          </a:p>
          <a:p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                    </a:t>
            </a:r>
            <a:r>
              <a:rPr lang="en-US" altLang="ko-KR" sz="105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continue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ko-KR" altLang="en-US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                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                players</a:t>
            </a:r>
            <a:r>
              <a:rPr lang="en-US" altLang="ko-KR" sz="105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105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105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105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state_lock.unlock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</a:t>
            </a:r>
            <a:endParaRPr lang="ko-KR" altLang="en-US" sz="105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                </a:t>
            </a:r>
            <a:r>
              <a:rPr lang="en-US" altLang="ko-KR" sz="105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if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((players</a:t>
            </a:r>
            <a:r>
              <a:rPr lang="en-US" altLang="ko-KR" sz="105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105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105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105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get_x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 &gt;= </a:t>
            </a:r>
            <a:r>
              <a:rPr lang="en-US" altLang="ko-KR" sz="105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105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get_x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 - 15 &amp;&amp; players</a:t>
            </a:r>
            <a:r>
              <a:rPr lang="en-US" altLang="ko-KR" sz="105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105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105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105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get_x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 &lt;= </a:t>
            </a:r>
            <a:r>
              <a:rPr lang="en-US" altLang="ko-KR" sz="105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105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get_x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 + 15) &amp;&amp; (players</a:t>
            </a:r>
            <a:r>
              <a:rPr lang="en-US" altLang="ko-KR" sz="105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105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105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105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get_z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 &gt;= </a:t>
            </a:r>
            <a:r>
              <a:rPr lang="en-US" altLang="ko-KR" sz="105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105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get_z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 		    - 15 &amp;&amp; players</a:t>
            </a:r>
            <a:r>
              <a:rPr lang="en-US" altLang="ko-KR" sz="105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105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105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105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get_z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 &lt;= </a:t>
            </a:r>
            <a:r>
              <a:rPr lang="en-US" altLang="ko-KR" sz="105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105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get_z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 + 15)) {</a:t>
            </a:r>
          </a:p>
          <a:p>
            <a:r>
              <a:rPr lang="sv-SE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                    </a:t>
            </a:r>
            <a:r>
              <a:rPr lang="sv-SE" altLang="ko-KR" sz="105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</a:t>
            </a:r>
            <a:r>
              <a:rPr lang="sv-SE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-&gt;set_skill_factor(packet-&gt;skill_type, packet-&gt;skill_num);</a:t>
            </a:r>
          </a:p>
          <a:p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                    </a:t>
            </a:r>
            <a:r>
              <a:rPr lang="en-US" altLang="ko-KR" sz="105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105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phisical_skill_success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(players</a:t>
            </a:r>
            <a:r>
              <a:rPr lang="en-US" altLang="ko-KR" sz="105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105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105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05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105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get_skill_factor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(packet-&gt;</a:t>
            </a:r>
            <a:r>
              <a:rPr lang="en-US" altLang="ko-KR" sz="105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skill_type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packet-&gt;</a:t>
            </a:r>
            <a:r>
              <a:rPr lang="en-US" altLang="ko-KR" sz="105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skill_num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));</a:t>
            </a:r>
          </a:p>
          <a:p>
            <a:r>
              <a:rPr lang="ko-KR" altLang="en-US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                    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players</a:t>
            </a:r>
            <a:r>
              <a:rPr lang="en-US" altLang="ko-KR" sz="105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105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105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105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set_pos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(players</a:t>
            </a:r>
            <a:r>
              <a:rPr lang="en-US" altLang="ko-KR" sz="105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105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105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105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get_x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 + </a:t>
            </a:r>
            <a:r>
              <a:rPr lang="en-US" altLang="ko-KR" sz="105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105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get_look_x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 * 40, players</a:t>
            </a:r>
            <a:r>
              <a:rPr lang="en-US" altLang="ko-KR" sz="105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105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105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105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get_z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 + </a:t>
            </a:r>
            <a:r>
              <a:rPr lang="en-US" altLang="ko-KR" sz="105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105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get_look_z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 * 40);</a:t>
            </a:r>
            <a:endParaRPr lang="ko-KR" altLang="en-US" sz="105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                    players</a:t>
            </a:r>
            <a:r>
              <a:rPr lang="en-US" altLang="ko-KR" sz="105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105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105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105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state_lock.lock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</a:t>
            </a:r>
          </a:p>
          <a:p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                    </a:t>
            </a:r>
            <a:r>
              <a:rPr lang="en-US" altLang="ko-KR" sz="105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if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(players</a:t>
            </a:r>
            <a:r>
              <a:rPr lang="en-US" altLang="ko-KR" sz="105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105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105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105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get_state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 == </a:t>
            </a:r>
            <a:r>
              <a:rPr lang="en-US" altLang="ko-KR" sz="1050" dirty="0">
                <a:solidFill>
                  <a:srgbClr val="2F4F4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ST_DEAD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{</a:t>
            </a:r>
          </a:p>
          <a:p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                        players</a:t>
            </a:r>
            <a:r>
              <a:rPr lang="en-US" altLang="ko-KR" sz="105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105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105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105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state_lock.unlock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</a:t>
            </a:r>
          </a:p>
          <a:p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                        </a:t>
            </a:r>
            <a:r>
              <a:rPr lang="en-US" altLang="ko-KR" sz="105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m_SectorManager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105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player_remove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(players</a:t>
            </a:r>
            <a:r>
              <a:rPr lang="en-US" altLang="ko-KR" sz="105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105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105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05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true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players</a:t>
            </a:r>
            <a:r>
              <a:rPr lang="en-US" altLang="ko-KR" sz="105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105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client_id</a:t>
            </a:r>
            <a:r>
              <a:rPr lang="en-US" altLang="ko-KR" sz="105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ko-KR" altLang="en-US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                    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                    </a:t>
            </a:r>
            <a:r>
              <a:rPr lang="en-US" altLang="ko-KR" sz="105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else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</a:t>
            </a:r>
          </a:p>
          <a:p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                        players</a:t>
            </a:r>
            <a:r>
              <a:rPr lang="en-US" altLang="ko-KR" sz="105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105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105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105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state_lock.unlock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</a:t>
            </a:r>
          </a:p>
          <a:p>
            <a:r>
              <a:rPr lang="ko-KR" altLang="en-US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                    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                    </a:t>
            </a:r>
            <a:r>
              <a:rPr lang="en-US" altLang="ko-KR" sz="105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send_move_packet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05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players</a:t>
            </a:r>
            <a:r>
              <a:rPr lang="en-US" altLang="ko-KR" sz="105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105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105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1); </a:t>
            </a:r>
          </a:p>
          <a:p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     players</a:t>
            </a:r>
            <a:r>
              <a:rPr lang="en-US" altLang="ko-KR" sz="105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105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105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105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set_target_id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05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105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get_id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());</a:t>
            </a:r>
          </a:p>
          <a:p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                    </a:t>
            </a:r>
            <a:r>
              <a:rPr lang="en-US" altLang="ko-KR" sz="105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if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(players</a:t>
            </a:r>
            <a:r>
              <a:rPr lang="en-US" altLang="ko-KR" sz="105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105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105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105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get_active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 == </a:t>
            </a:r>
            <a:r>
              <a:rPr lang="en-US" altLang="ko-KR" sz="105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false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&amp;&amp; players</a:t>
            </a:r>
            <a:r>
              <a:rPr lang="en-US" altLang="ko-KR" sz="105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105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105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105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get_tribe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 == </a:t>
            </a:r>
            <a:r>
              <a:rPr lang="en-US" altLang="ko-KR" sz="1050" dirty="0">
                <a:solidFill>
                  <a:srgbClr val="2F4F4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MONSTER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{</a:t>
            </a:r>
          </a:p>
          <a:p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                        players</a:t>
            </a:r>
            <a:r>
              <a:rPr lang="en-US" altLang="ko-KR" sz="105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105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105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105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set_active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05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true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                        </a:t>
            </a:r>
            <a:r>
              <a:rPr lang="en-US" altLang="ko-KR" sz="105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timer_event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05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ev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                        </a:t>
            </a:r>
            <a:r>
              <a:rPr lang="en-US" altLang="ko-KR" sz="105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ev.obj_id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105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                        </a:t>
            </a:r>
            <a:r>
              <a:rPr lang="en-US" altLang="ko-KR" sz="105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ev.start_time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05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chrono::</a:t>
            </a:r>
            <a:r>
              <a:rPr lang="en-US" altLang="ko-KR" sz="105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system_clock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::now() </a:t>
            </a:r>
            <a:r>
              <a:rPr lang="en-US" altLang="ko-KR" sz="105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+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3s;</a:t>
            </a:r>
          </a:p>
          <a:p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                        </a:t>
            </a:r>
            <a:r>
              <a:rPr lang="en-US" altLang="ko-KR" sz="105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ev.ev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1050" dirty="0">
                <a:solidFill>
                  <a:srgbClr val="2F4F4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EVENT_NPC_ATTACK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                        </a:t>
            </a:r>
            <a:r>
              <a:rPr lang="en-US" altLang="ko-KR" sz="105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ev.target_id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players</a:t>
            </a:r>
            <a:r>
              <a:rPr lang="en-US" altLang="ko-KR" sz="105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105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105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105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get_target_id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</a:t>
            </a:r>
          </a:p>
          <a:p>
            <a:r>
              <a:rPr lang="da-DK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                        </a:t>
            </a:r>
            <a:r>
              <a:rPr lang="da-DK" altLang="ko-KR" sz="105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TimerManager</a:t>
            </a:r>
            <a:r>
              <a:rPr lang="da-DK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::timer_queue.push(ev);</a:t>
            </a:r>
          </a:p>
          <a:p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                        players</a:t>
            </a:r>
            <a:r>
              <a:rPr lang="en-US" altLang="ko-KR" sz="105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105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105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105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push_npc_move_event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</a:t>
            </a:r>
          </a:p>
          <a:p>
            <a:r>
              <a:rPr lang="ko-KR" altLang="en-US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                    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r>
              <a:rPr lang="ko-KR" altLang="en-US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                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r>
              <a:rPr lang="ko-KR" altLang="en-US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            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r>
              <a:rPr lang="ko-KR" altLang="en-US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        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endParaRPr lang="ko-KR" altLang="en-US" sz="1050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12930333" y="1104900"/>
            <a:ext cx="4430651" cy="956614"/>
            <a:chOff x="3213670" y="1596086"/>
            <a:chExt cx="4430651" cy="106126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213670" y="1596086"/>
              <a:ext cx="4430651" cy="106126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28600" y="-32912"/>
            <a:ext cx="17983200" cy="10205612"/>
            <a:chOff x="762777" y="839519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2777" y="839519"/>
              <a:ext cx="16875166" cy="891216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2276880" y="641239"/>
            <a:ext cx="5310851" cy="108966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76400" y="-196466"/>
            <a:ext cx="1494078" cy="146183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7D16D80-A04F-3AC6-79AA-CBA77D3F4C21}"/>
              </a:ext>
            </a:extLst>
          </p:cNvPr>
          <p:cNvSpPr txBox="1"/>
          <p:nvPr/>
        </p:nvSpPr>
        <p:spPr>
          <a:xfrm>
            <a:off x="378545" y="1516864"/>
            <a:ext cx="12465425" cy="8009885"/>
          </a:xfrm>
          <a:prstGeom prst="rect">
            <a:avLst/>
          </a:prstGeom>
          <a:noFill/>
          <a:ln w="412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case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050" dirty="0">
                <a:solidFill>
                  <a:srgbClr val="2F4F4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J_TANKER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{</a:t>
            </a:r>
          </a:p>
          <a:p>
            <a:r>
              <a:rPr lang="en-US" altLang="ko-KR" sz="105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if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105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gaia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105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running_pattern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== </a:t>
            </a:r>
            <a:r>
              <a:rPr lang="en-US" altLang="ko-KR" sz="105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false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{   </a:t>
            </a:r>
            <a:r>
              <a:rPr lang="en-US" altLang="ko-KR" sz="105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105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보스 패턴을 실행 </a:t>
            </a:r>
            <a:r>
              <a:rPr lang="ko-KR" altLang="en-US" sz="1050" dirty="0" err="1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안하면</a:t>
            </a:r>
            <a:r>
              <a:rPr lang="ko-KR" altLang="en-US" sz="105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가까이</a:t>
            </a:r>
            <a:endParaRPr lang="ko-KR" altLang="en-US" sz="105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05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if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(sqrt(pow((</a:t>
            </a:r>
            <a:r>
              <a:rPr lang="en-US" altLang="ko-KR" sz="105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gaia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105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get_x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 - </a:t>
            </a:r>
            <a:r>
              <a:rPr lang="en-US" altLang="ko-KR" sz="105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pa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105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get_x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()), 2) + pow((</a:t>
            </a:r>
            <a:r>
              <a:rPr lang="en-US" altLang="ko-KR" sz="105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gaia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105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get_z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 - </a:t>
            </a:r>
            <a:r>
              <a:rPr lang="en-US" altLang="ko-KR" sz="105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pa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105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get_z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()), 2)) &lt; 10.0f) </a:t>
            </a:r>
            <a:r>
              <a:rPr lang="en-US" altLang="ko-KR" sz="105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return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</a:t>
            </a:r>
            <a:r>
              <a:rPr lang="en-US" altLang="ko-KR" sz="105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target_id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105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gaia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105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get_dungeon_id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</a:t>
            </a:r>
          </a:p>
          <a:p>
            <a:r>
              <a:rPr lang="en-US" altLang="ko-KR" sz="105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pos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mv = </a:t>
            </a:r>
            <a:r>
              <a:rPr lang="en-US" altLang="ko-KR" sz="105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pa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105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non_a_star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05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gaia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-&gt;boss-&gt;</a:t>
            </a:r>
            <a:r>
              <a:rPr lang="en-US" altLang="ko-KR" sz="105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get_x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(), </a:t>
            </a:r>
            <a:r>
              <a:rPr lang="en-US" altLang="ko-KR" sz="105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gaia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-&gt;boss-&gt;</a:t>
            </a:r>
            <a:r>
              <a:rPr lang="en-US" altLang="ko-KR" sz="105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get_z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(), </a:t>
            </a:r>
            <a:r>
              <a:rPr lang="en-US" altLang="ko-KR" sz="105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pa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105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get_x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(), </a:t>
            </a:r>
            <a:r>
              <a:rPr lang="en-US" altLang="ko-KR" sz="105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pa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105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get_z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());</a:t>
            </a:r>
          </a:p>
          <a:p>
            <a:r>
              <a:rPr lang="en-US" altLang="ko-KR" sz="105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if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105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static_ObjectManager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::</a:t>
            </a:r>
            <a:r>
              <a:rPr lang="en-US" altLang="ko-KR" sz="105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get_objManger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()-&gt;</a:t>
            </a:r>
            <a:r>
              <a:rPr lang="en-US" altLang="ko-KR" sz="105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check_move_alright_indun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05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mv.first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05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mv.second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)){</a:t>
            </a:r>
          </a:p>
          <a:p>
            <a:r>
              <a:rPr lang="en-US" altLang="ko-KR" sz="105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pa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105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set_x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05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mv.first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 </a:t>
            </a:r>
            <a:r>
              <a:rPr lang="en-US" altLang="ko-KR" sz="105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pa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105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set_z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05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mv.second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);}</a:t>
            </a:r>
          </a:p>
          <a:p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}</a:t>
            </a:r>
          </a:p>
          <a:p>
            <a:r>
              <a:rPr lang="en-US" altLang="ko-KR" sz="105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else</a:t>
            </a:r>
            <a:r>
              <a:rPr lang="ko-KR" altLang="en-US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05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if</a:t>
            </a:r>
            <a:r>
              <a:rPr lang="ko-KR" altLang="en-US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05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gaia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105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running_pattern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== </a:t>
            </a:r>
            <a:r>
              <a:rPr lang="en-US" altLang="ko-KR" sz="105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true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{  </a:t>
            </a:r>
            <a:r>
              <a:rPr lang="en-US" altLang="ko-KR" sz="105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105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보스가 패턴을 쓸 때</a:t>
            </a:r>
            <a:r>
              <a:rPr lang="en-US" altLang="ko-KR" sz="105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ko-KR" altLang="en-US" sz="105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패턴의 번호를 받아서 피할 수 있도록 하자</a:t>
            </a:r>
            <a:endParaRPr lang="ko-KR" altLang="en-US" sz="105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05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switch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105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gaia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105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pattern_num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{</a:t>
            </a:r>
          </a:p>
          <a:p>
            <a:r>
              <a:rPr lang="en-US" altLang="ko-KR" sz="105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case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0:</a:t>
            </a:r>
          </a:p>
          <a:p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dis = 0;</a:t>
            </a:r>
          </a:p>
          <a:p>
            <a:r>
              <a:rPr lang="nn-NO" altLang="ko-KR" sz="105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for</a:t>
            </a:r>
            <a:r>
              <a:rPr lang="nn-NO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nn-NO" altLang="ko-KR" sz="105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nn-NO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i = 0; i &lt; 4; i++) {</a:t>
            </a:r>
          </a:p>
          <a:p>
            <a:r>
              <a:rPr lang="en-US" altLang="ko-KR" sz="105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 int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x = </a:t>
            </a:r>
            <a:r>
              <a:rPr lang="en-US" altLang="ko-KR" sz="105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gaia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105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pattern_one_position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105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].first;	</a:t>
            </a:r>
          </a:p>
          <a:p>
            <a:r>
              <a:rPr lang="en-US" altLang="ko-KR" sz="105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 int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z = </a:t>
            </a:r>
            <a:r>
              <a:rPr lang="en-US" altLang="ko-KR" sz="105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gaia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105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pattern_one_position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105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].second;</a:t>
            </a:r>
            <a:endParaRPr lang="ko-KR" altLang="en-US" sz="105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05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 if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(dis &lt; sqrt((</a:t>
            </a:r>
            <a:r>
              <a:rPr lang="en-US" altLang="ko-KR" sz="105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pa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105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get_x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 - x) * (</a:t>
            </a:r>
            <a:r>
              <a:rPr lang="en-US" altLang="ko-KR" sz="105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pa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105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get_x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 - x) + (</a:t>
            </a:r>
            <a:r>
              <a:rPr lang="en-US" altLang="ko-KR" sz="105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pa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105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get_z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 - z) * (</a:t>
            </a:r>
            <a:r>
              <a:rPr lang="en-US" altLang="ko-KR" sz="105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pa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105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get_z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 - z))){</a:t>
            </a:r>
          </a:p>
          <a:p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     dis = sqrt((</a:t>
            </a:r>
            <a:r>
              <a:rPr lang="en-US" altLang="ko-KR" sz="105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pa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105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get_x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 - x) * (</a:t>
            </a:r>
            <a:r>
              <a:rPr lang="en-US" altLang="ko-KR" sz="105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pa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105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get_x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 - x) + (</a:t>
            </a:r>
            <a:r>
              <a:rPr lang="en-US" altLang="ko-KR" sz="105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pa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105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get_z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 - z) * (</a:t>
            </a:r>
            <a:r>
              <a:rPr lang="en-US" altLang="ko-KR" sz="105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pa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105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get_z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 - z));</a:t>
            </a:r>
          </a:p>
          <a:p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     </a:t>
            </a:r>
            <a:r>
              <a:rPr lang="en-US" altLang="ko-KR" sz="105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nearest_num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105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 }</a:t>
            </a:r>
            <a:endParaRPr lang="ko-KR" altLang="en-US" sz="105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}</a:t>
            </a:r>
          </a:p>
          <a:p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move </a:t>
            </a:r>
            <a:r>
              <a:rPr lang="en-US" altLang="ko-KR" sz="105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05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pa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105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non_a_star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05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gaia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105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pattern_one_position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105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nearest_num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].first + 30, </a:t>
            </a:r>
            <a:r>
              <a:rPr lang="en-US" altLang="ko-KR" sz="105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gaia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105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pattern_one_position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105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nearest_num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].second, </a:t>
            </a:r>
            <a:r>
              <a:rPr lang="en-US" altLang="ko-KR" sz="105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pa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105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get_x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(), </a:t>
            </a:r>
            <a:r>
              <a:rPr lang="en-US" altLang="ko-KR" sz="105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pa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105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get_z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());</a:t>
            </a:r>
          </a:p>
          <a:p>
            <a:r>
              <a:rPr lang="en-US" altLang="ko-KR" sz="105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if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105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static_ObjectManager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::</a:t>
            </a:r>
            <a:r>
              <a:rPr lang="en-US" altLang="ko-KR" sz="105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get_objManger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()-&gt;</a:t>
            </a:r>
            <a:r>
              <a:rPr lang="en-US" altLang="ko-KR" sz="105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check_move_alright_indun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05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move.first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05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move.second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)){</a:t>
            </a:r>
          </a:p>
          <a:p>
            <a:r>
              <a:rPr lang="en-US" altLang="ko-KR" sz="105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  pa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105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set_x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05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move.first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 </a:t>
            </a:r>
            <a:r>
              <a:rPr lang="en-US" altLang="ko-KR" sz="105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pa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105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set_z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05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move.second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}	</a:t>
            </a:r>
          </a:p>
          <a:p>
            <a:r>
              <a:rPr lang="en-US" altLang="ko-KR" sz="105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break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05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case</a:t>
            </a:r>
            <a:r>
              <a:rPr lang="ko-KR" altLang="en-US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1:</a:t>
            </a:r>
          </a:p>
          <a:p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dis = 0;</a:t>
            </a:r>
          </a:p>
          <a:p>
            <a:r>
              <a:rPr lang="nn-NO" altLang="ko-KR" sz="105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for</a:t>
            </a:r>
            <a:r>
              <a:rPr lang="nn-NO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nn-NO" altLang="ko-KR" sz="105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nn-NO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i = 0; i &lt; 2; i++) {</a:t>
            </a:r>
          </a:p>
          <a:p>
            <a:r>
              <a:rPr lang="en-US" altLang="ko-KR" sz="105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  int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x = </a:t>
            </a:r>
            <a:r>
              <a:rPr lang="en-US" altLang="ko-KR" sz="105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gaia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105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pattern_two_safe_zone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105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].first;</a:t>
            </a:r>
          </a:p>
          <a:p>
            <a:r>
              <a:rPr lang="it-IT" altLang="ko-KR" sz="105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  int</a:t>
            </a:r>
            <a:r>
              <a:rPr lang="it-IT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z = </a:t>
            </a:r>
            <a:r>
              <a:rPr lang="it-IT" altLang="ko-KR" sz="105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gaia</a:t>
            </a:r>
            <a:r>
              <a:rPr lang="it-IT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-&gt;pattern_two_safe_zone[i].second;</a:t>
            </a:r>
          </a:p>
          <a:p>
            <a:r>
              <a:rPr lang="en-US" altLang="ko-KR" sz="105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  if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105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== 0) dis = sqrt((</a:t>
            </a:r>
            <a:r>
              <a:rPr lang="en-US" altLang="ko-KR" sz="105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pa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105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get_x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 - x) * (</a:t>
            </a:r>
            <a:r>
              <a:rPr lang="en-US" altLang="ko-KR" sz="105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pa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105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get_x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 - x) + (</a:t>
            </a:r>
            <a:r>
              <a:rPr lang="en-US" altLang="ko-KR" sz="105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pa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105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get_z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 - z) * (</a:t>
            </a:r>
            <a:r>
              <a:rPr lang="en-US" altLang="ko-KR" sz="105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pa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105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get_z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 - z)); </a:t>
            </a:r>
          </a:p>
          <a:p>
            <a:r>
              <a:rPr lang="en-US" altLang="ko-KR" sz="105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  else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</a:t>
            </a:r>
          </a:p>
          <a:p>
            <a:r>
              <a:rPr lang="en-US" altLang="ko-KR" sz="105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      if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(dis &gt; sqrt((</a:t>
            </a:r>
            <a:r>
              <a:rPr lang="en-US" altLang="ko-KR" sz="105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pa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105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get_x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 - x) * (</a:t>
            </a:r>
            <a:r>
              <a:rPr lang="en-US" altLang="ko-KR" sz="105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pa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105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get_x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 - x) + (</a:t>
            </a:r>
            <a:r>
              <a:rPr lang="en-US" altLang="ko-KR" sz="105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pa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105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get_z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 - z) * (</a:t>
            </a:r>
            <a:r>
              <a:rPr lang="en-US" altLang="ko-KR" sz="105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pa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105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get_z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 - z))) {</a:t>
            </a:r>
          </a:p>
          <a:p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          dis = sqrt((</a:t>
            </a:r>
            <a:r>
              <a:rPr lang="en-US" altLang="ko-KR" sz="105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pa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105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get_x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 - x) * (</a:t>
            </a:r>
            <a:r>
              <a:rPr lang="en-US" altLang="ko-KR" sz="105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pa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105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get_x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 - x) + (</a:t>
            </a:r>
            <a:r>
              <a:rPr lang="en-US" altLang="ko-KR" sz="105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pa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105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get_z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 - z) * (</a:t>
            </a:r>
            <a:r>
              <a:rPr lang="en-US" altLang="ko-KR" sz="105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pa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105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get_z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 - z));</a:t>
            </a:r>
          </a:p>
          <a:p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          </a:t>
            </a:r>
            <a:r>
              <a:rPr lang="en-US" altLang="ko-KR" sz="105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nearest_num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105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      }</a:t>
            </a:r>
          </a:p>
          <a:p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  }</a:t>
            </a:r>
            <a:endParaRPr lang="ko-KR" altLang="en-US" sz="105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}</a:t>
            </a:r>
          </a:p>
          <a:p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move </a:t>
            </a:r>
            <a:r>
              <a:rPr lang="en-US" altLang="ko-KR" sz="105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05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pa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105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non_a_star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05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gaia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105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pattern_two_safe_zone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105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nearest_num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].first, </a:t>
            </a:r>
            <a:r>
              <a:rPr lang="en-US" altLang="ko-KR" sz="105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gaia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105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pattern_two_safe_zone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105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nearest_num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].second, </a:t>
            </a:r>
            <a:r>
              <a:rPr lang="en-US" altLang="ko-KR" sz="105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pa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105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get_x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(), </a:t>
            </a:r>
            <a:r>
              <a:rPr lang="en-US" altLang="ko-KR" sz="105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pa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105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get_z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());</a:t>
            </a:r>
            <a:endParaRPr lang="ko-KR" altLang="en-US" sz="105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05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if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105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static_ObjectManager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::</a:t>
            </a:r>
            <a:r>
              <a:rPr lang="en-US" altLang="ko-KR" sz="105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get_objManger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()-&gt;</a:t>
            </a:r>
            <a:r>
              <a:rPr lang="en-US" altLang="ko-KR" sz="105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check_move_alright_indun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05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move.first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05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move.second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)) {</a:t>
            </a:r>
          </a:p>
          <a:p>
            <a:r>
              <a:rPr lang="en-US" altLang="ko-KR" sz="105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pa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105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set_x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05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move.first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 </a:t>
            </a:r>
            <a:r>
              <a:rPr lang="en-US" altLang="ko-KR" sz="105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pa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105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set_z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05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move.second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}</a:t>
            </a:r>
            <a:endParaRPr lang="ko-KR" altLang="en-US" sz="105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05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break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05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case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4:</a:t>
            </a:r>
          </a:p>
          <a:p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move </a:t>
            </a:r>
            <a:r>
              <a:rPr lang="en-US" altLang="ko-KR" sz="105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05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pa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105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non_a_star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05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gaia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-&gt;boss-&gt;</a:t>
            </a:r>
            <a:r>
              <a:rPr lang="en-US" altLang="ko-KR" sz="105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get_look_x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 + </a:t>
            </a:r>
            <a:r>
              <a:rPr lang="en-US" altLang="ko-KR" sz="105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gaia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-&gt;boss-&gt;</a:t>
            </a:r>
            <a:r>
              <a:rPr lang="en-US" altLang="ko-KR" sz="105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get_right_x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 * 30, </a:t>
            </a:r>
            <a:r>
              <a:rPr lang="en-US" altLang="ko-KR" sz="105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gaia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-&gt;boss-&gt;</a:t>
            </a:r>
            <a:r>
              <a:rPr lang="en-US" altLang="ko-KR" sz="105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get_look_z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 + </a:t>
            </a:r>
            <a:r>
              <a:rPr lang="en-US" altLang="ko-KR" sz="105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gaia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-&gt;boss-&gt;</a:t>
            </a:r>
            <a:r>
              <a:rPr lang="en-US" altLang="ko-KR" sz="105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get_right_z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 * 30,  </a:t>
            </a:r>
            <a:r>
              <a:rPr lang="en-US" altLang="ko-KR" sz="105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pa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105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get_x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(), </a:t>
            </a:r>
            <a:r>
              <a:rPr lang="en-US" altLang="ko-KR" sz="105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pa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105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get_z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());</a:t>
            </a:r>
          </a:p>
          <a:p>
            <a:r>
              <a:rPr lang="en-US" altLang="ko-KR" sz="105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if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105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static_ObjectManager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::</a:t>
            </a:r>
            <a:r>
              <a:rPr lang="en-US" altLang="ko-KR" sz="105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get_objManger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()-&gt;</a:t>
            </a:r>
            <a:r>
              <a:rPr lang="en-US" altLang="ko-KR" sz="105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check_move_alright_indun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05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move.first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05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move.second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)) {</a:t>
            </a:r>
          </a:p>
          <a:p>
            <a:r>
              <a:rPr lang="en-US" altLang="ko-KR" sz="105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pa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105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set_x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05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move.first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 </a:t>
            </a:r>
            <a:r>
              <a:rPr lang="en-US" altLang="ko-KR" sz="105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pa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105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set_z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05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move.second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}</a:t>
            </a:r>
          </a:p>
          <a:p>
            <a:r>
              <a:rPr lang="en-US" altLang="ko-KR" sz="105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break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  <a:endParaRPr lang="ko-KR" altLang="en-US" sz="1050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AFE02F8-6ACC-788B-B150-393FD9B6E1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22345" y="1147973"/>
            <a:ext cx="10439400" cy="33528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62777" y="266701"/>
            <a:ext cx="16875166" cy="10020300"/>
            <a:chOff x="762777" y="839519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2777" y="839519"/>
              <a:ext cx="16875166" cy="891216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4038600" y="796679"/>
            <a:ext cx="8500297" cy="1463461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209800" y="65764"/>
            <a:ext cx="1494078" cy="146183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C069F3B-8AFD-8397-FE9D-2DD93FD6B772}"/>
              </a:ext>
            </a:extLst>
          </p:cNvPr>
          <p:cNvSpPr txBox="1"/>
          <p:nvPr/>
        </p:nvSpPr>
        <p:spPr>
          <a:xfrm>
            <a:off x="894560" y="1940038"/>
            <a:ext cx="8305800" cy="7201972"/>
          </a:xfrm>
          <a:prstGeom prst="rect">
            <a:avLst/>
          </a:prstGeom>
          <a:solidFill>
            <a:srgbClr val="FFFFFF"/>
          </a:solidFill>
          <a:ln w="317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case</a:t>
            </a:r>
            <a:r>
              <a:rPr lang="ko-KR" altLang="en-US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2: {  </a:t>
            </a:r>
            <a:r>
              <a:rPr lang="en-US" altLang="ko-KR" sz="14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14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방어력 증가 </a:t>
            </a:r>
            <a:endParaRPr lang="ko-KR" altLang="en-US" sz="14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endParaRPr lang="ko-KR" altLang="en-US" sz="14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4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skill_check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14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true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4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pa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14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set_mp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4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pa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14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get_mp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 - 1000);</a:t>
            </a:r>
          </a:p>
          <a:p>
            <a:r>
              <a:rPr lang="en-US" altLang="ko-KR" sz="14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pa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14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set_physical_defence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(0.54 * </a:t>
            </a:r>
            <a:r>
              <a:rPr lang="en-US" altLang="ko-KR" sz="14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pa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14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get_lv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 * </a:t>
            </a:r>
            <a:r>
              <a:rPr lang="en-US" altLang="ko-KR" sz="14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pa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14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get_lv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 + 10 * </a:t>
            </a:r>
            <a:r>
              <a:rPr lang="en-US" altLang="ko-KR" sz="14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pa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14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get_lv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()); </a:t>
            </a:r>
            <a:r>
              <a:rPr lang="ko-KR" altLang="en-US" sz="14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endParaRPr lang="ko-KR" altLang="en-US" sz="14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4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pa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14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set_magical_defence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(0.4 * </a:t>
            </a:r>
            <a:r>
              <a:rPr lang="en-US" altLang="ko-KR" sz="14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pa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14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get_lv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 * </a:t>
            </a:r>
            <a:r>
              <a:rPr lang="en-US" altLang="ko-KR" sz="14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pa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14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get_lv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 + 10 * </a:t>
            </a:r>
            <a:r>
              <a:rPr lang="en-US" altLang="ko-KR" sz="14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pa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14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get_lv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());</a:t>
            </a:r>
          </a:p>
          <a:p>
            <a:endParaRPr lang="en-US" altLang="ko-KR" sz="14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4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ev.obj_id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_id;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4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ev.start_time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4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chrono::</a:t>
            </a:r>
            <a:r>
              <a:rPr lang="en-US" altLang="ko-KR" sz="14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system_clock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::now() </a:t>
            </a:r>
            <a:r>
              <a:rPr lang="en-US" altLang="ko-KR" sz="14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+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5s;  </a:t>
            </a:r>
            <a:r>
              <a:rPr lang="en-US" altLang="ko-KR" sz="14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14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쿨타임</a:t>
            </a:r>
            <a:endParaRPr lang="ko-KR" altLang="en-US" sz="14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4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ev.ev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1400" dirty="0">
                <a:solidFill>
                  <a:srgbClr val="2F4F4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EVENT_PARTNER_SKILL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4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ev.target_id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_id;</a:t>
            </a:r>
          </a:p>
          <a:p>
            <a:r>
              <a:rPr lang="da-DK" altLang="ko-KR" sz="14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TimerManager</a:t>
            </a:r>
            <a:r>
              <a:rPr lang="da-DK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::timer_queue.push(ev);</a:t>
            </a:r>
          </a:p>
          <a:p>
            <a:endParaRPr lang="ko-KR" altLang="en-US" sz="14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4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ev.obj_id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_id;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4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ev.start_time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4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chrono::</a:t>
            </a:r>
            <a:r>
              <a:rPr lang="en-US" altLang="ko-KR" sz="14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system_clock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::now()  </a:t>
            </a:r>
            <a:r>
              <a:rPr lang="en-US" altLang="ko-KR" sz="14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+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300ms;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4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ev.ev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1400" dirty="0">
                <a:solidFill>
                  <a:srgbClr val="2F4F4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EVENT_PARTNER_SKILL_STOP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4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ev.target_id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_id;</a:t>
            </a:r>
          </a:p>
          <a:p>
            <a:r>
              <a:rPr lang="da-DK" altLang="ko-KR" sz="14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TimerManager</a:t>
            </a:r>
            <a:r>
              <a:rPr lang="da-DK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::timer_queue.push(ev);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4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running_pattern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14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true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4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break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}</a:t>
            </a:r>
          </a:p>
          <a:p>
            <a:r>
              <a:rPr lang="en-US" altLang="ko-KR" sz="14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default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</a:t>
            </a:r>
          </a:p>
          <a:p>
            <a:r>
              <a:rPr lang="en-US" altLang="ko-KR" sz="14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break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}</a:t>
            </a:r>
          </a:p>
          <a:p>
            <a:r>
              <a:rPr lang="en-US" altLang="ko-KR" sz="14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if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14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skill_check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{</a:t>
            </a:r>
          </a:p>
          <a:p>
            <a:r>
              <a:rPr lang="nn-NO" altLang="ko-KR" sz="14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for</a:t>
            </a:r>
            <a:r>
              <a:rPr lang="nn-NO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nn-NO" altLang="ko-KR" sz="14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nn-NO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i = 0; i &lt; GAIA_ROOM; i++) {</a:t>
            </a:r>
          </a:p>
          <a:p>
            <a:r>
              <a:rPr lang="en-US" altLang="ko-KR" sz="14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if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14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party_player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14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]-&gt;</a:t>
            </a:r>
            <a:r>
              <a:rPr lang="en-US" altLang="ko-KR" sz="14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get_tribe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 == </a:t>
            </a:r>
            <a:r>
              <a:rPr lang="en-US" altLang="ko-KR" sz="1400" dirty="0">
                <a:solidFill>
                  <a:srgbClr val="2F4F4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HUMAN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</a:t>
            </a:r>
            <a:r>
              <a:rPr lang="en-US" altLang="ko-KR" sz="14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send_animation_skill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party_player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14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], </a:t>
            </a:r>
            <a:r>
              <a:rPr lang="en-US" altLang="ko-KR" sz="14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pa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14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get_id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(), p);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}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</a:t>
            </a:r>
            <a:r>
              <a:rPr lang="en-US" altLang="ko-KR" sz="14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skill_check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14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false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r>
              <a:rPr lang="en-US" altLang="ko-KR" sz="14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break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endParaRPr lang="ko-KR" altLang="en-US" sz="14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C3022F8-DAC1-D00E-67B8-02DACB0DC8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2904" y="3519575"/>
            <a:ext cx="10783290" cy="404289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461</TotalTime>
  <Words>2726</Words>
  <Application>Microsoft Office PowerPoint</Application>
  <PresentationFormat>사용자 지정</PresentationFormat>
  <Paragraphs>224</Paragraphs>
  <Slides>20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5" baseType="lpstr">
      <vt:lpstr>돋움체</vt:lpstr>
      <vt:lpstr>맑은 고딕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정의범(2017184030)</cp:lastModifiedBy>
  <cp:revision>20</cp:revision>
  <dcterms:created xsi:type="dcterms:W3CDTF">2022-08-23T03:24:29Z</dcterms:created>
  <dcterms:modified xsi:type="dcterms:W3CDTF">2022-09-04T18:07:36Z</dcterms:modified>
</cp:coreProperties>
</file>